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
  </p:handoutMasterIdLst>
  <p:sldIdLst>
    <p:sldId id="259" r:id="rId2"/>
    <p:sldId id="260" r:id="rId3"/>
    <p:sldId id="308" r:id="rId4"/>
    <p:sldId id="307" r:id="rId5"/>
    <p:sldId id="261" r:id="rId6"/>
    <p:sldId id="262" r:id="rId7"/>
    <p:sldId id="265" r:id="rId8"/>
    <p:sldId id="300" r:id="rId9"/>
    <p:sldId id="302" r:id="rId10"/>
    <p:sldId id="301" r:id="rId11"/>
    <p:sldId id="275" r:id="rId12"/>
    <p:sldId id="303" r:id="rId13"/>
    <p:sldId id="304" r:id="rId14"/>
    <p:sldId id="305" r:id="rId15"/>
    <p:sldId id="306" r:id="rId16"/>
    <p:sldId id="309" r:id="rId17"/>
    <p:sldId id="2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lide" id="{DF38F19C-2461-44DC-AD7D-B145AAD5D9FA}">
          <p14:sldIdLst>
            <p14:sldId id="259"/>
          </p14:sldIdLst>
        </p14:section>
        <p14:section name="About Us" id="{DF439307-75EE-4FFB-9FEB-632050C26245}">
          <p14:sldIdLst>
            <p14:sldId id="260"/>
            <p14:sldId id="308"/>
            <p14:sldId id="307"/>
            <p14:sldId id="261"/>
            <p14:sldId id="262"/>
            <p14:sldId id="265"/>
            <p14:sldId id="300"/>
            <p14:sldId id="302"/>
            <p14:sldId id="301"/>
            <p14:sldId id="275"/>
            <p14:sldId id="303"/>
            <p14:sldId id="304"/>
            <p14:sldId id="305"/>
            <p14:sldId id="306"/>
            <p14:sldId id="309"/>
            <p14:sldId id="299"/>
          </p14:sldIdLst>
        </p14:section>
        <p14:section name="Team" id="{221D92FA-5491-47CD-9586-E06F5DD8F828}">
          <p14:sldIdLst/>
        </p14:section>
        <p14:section name="Services" id="{B44868EE-6592-45B8-B15A-7B63B45FD0AC}">
          <p14:sldIdLst/>
        </p14:section>
        <p14:section name="Break Slides" id="{3FFDDA59-46F8-4705-A28F-D470EA70491E}">
          <p14:sldIdLst/>
        </p14:section>
        <p14:section name="Portfolio" id="{E85B2503-92FD-4E58-8A3F-A0CD99F8BF67}">
          <p14:sldIdLst/>
        </p14:section>
        <p14:section name="SWOT" id="{2E68D118-686C-4EE1-A2AF-2C937FDD89B0}">
          <p14:sldIdLst/>
        </p14:section>
        <p14:section name="Mockup Devices" id="{0476543C-511F-4E83-B7C4-7B2CDC24E74C}">
          <p14:sldIdLst/>
        </p14:section>
        <p14:section name="Infographics" id="{D701FB85-32C3-41F1-9071-D592A667FC69}">
          <p14:sldIdLst/>
        </p14:section>
        <p14:section name="Chart" id="{925F9037-C88E-4499-AB75-2CB27FB883BA}">
          <p14:sldIdLst/>
        </p14:section>
        <p14:section name="Pricing Table" id="{5DFB9131-8C99-41A0-9D1C-F376B9634CF7}">
          <p14:sldIdLst/>
        </p14:section>
        <p14:section name="Contact Us" id="{C29F96B5-9C4A-4B38-93D2-40853AF79A3B}">
          <p14:sldIdLst/>
        </p14:section>
        <p14:section name="Qoute" id="{FF4C44D8-EAE6-41C8-ABF2-608CFB265F3C}">
          <p14:sldIdLst/>
        </p14:section>
        <p14:section name="Ending Slide" id="{10221130-7B7E-4DE3-9B0A-F475EF5095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va Aryanto" initials="VA" lastIdx="1" clrIdx="0">
    <p:extLst>
      <p:ext uri="{19B8F6BF-5375-455C-9EA6-DF929625EA0E}">
        <p15:presenceInfo xmlns:p15="http://schemas.microsoft.com/office/powerpoint/2012/main" userId="9f90d63217f27cc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67E4"/>
    <a:srgbClr val="EB1C23"/>
    <a:srgbClr val="4933ED"/>
    <a:srgbClr val="00C3EB"/>
    <a:srgbClr val="FFA333"/>
    <a:srgbClr val="F9F9F9"/>
    <a:srgbClr val="FDFDFD"/>
    <a:srgbClr val="F7F7F7"/>
    <a:srgbClr val="F8F8F8"/>
    <a:srgbClr val="0097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0" autoAdjust="0"/>
    <p:restoredTop sz="94660"/>
  </p:normalViewPr>
  <p:slideViewPr>
    <p:cSldViewPr snapToGrid="0">
      <p:cViewPr varScale="1">
        <p:scale>
          <a:sx n="88" d="100"/>
          <a:sy n="88" d="100"/>
        </p:scale>
        <p:origin x="948" y="102"/>
      </p:cViewPr>
      <p:guideLst/>
    </p:cSldViewPr>
  </p:slideViewPr>
  <p:notesTextViewPr>
    <p:cViewPr>
      <p:scale>
        <a:sx n="1" d="1"/>
        <a:sy n="1" d="1"/>
      </p:scale>
      <p:origin x="0" y="0"/>
    </p:cViewPr>
  </p:notesTextViewPr>
  <p:notesViewPr>
    <p:cSldViewPr snapToGrid="0">
      <p:cViewPr varScale="1">
        <p:scale>
          <a:sx n="59" d="100"/>
          <a:sy n="59" d="100"/>
        </p:scale>
        <p:origin x="15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1D96D3-6657-42F2-BC76-AE3C5E1FE9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9CBF67-C219-412B-AD92-20EC1EE1F1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D3535A-0B09-4417-8131-7AD03E2290D9}" type="datetimeFigureOut">
              <a:rPr lang="en-US" smtClean="0"/>
              <a:t>2/24/2022</a:t>
            </a:fld>
            <a:endParaRPr lang="en-US"/>
          </a:p>
        </p:txBody>
      </p:sp>
      <p:sp>
        <p:nvSpPr>
          <p:cNvPr id="4" name="Footer Placeholder 3">
            <a:extLst>
              <a:ext uri="{FF2B5EF4-FFF2-40B4-BE49-F238E27FC236}">
                <a16:creationId xmlns:a16="http://schemas.microsoft.com/office/drawing/2014/main" id="{1AE5E5DB-3437-4BAF-86C6-86BF762E7B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29FE29-43F0-4FE3-BC66-2ACBBE5E8F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150F6F-4FF1-46B0-8375-E71641026C5F}" type="slidenum">
              <a:rPr lang="en-US" smtClean="0"/>
              <a:t>‹#›</a:t>
            </a:fld>
            <a:endParaRPr lang="en-US"/>
          </a:p>
        </p:txBody>
      </p:sp>
    </p:spTree>
    <p:extLst>
      <p:ext uri="{BB962C8B-B14F-4D97-AF65-F5344CB8AC3E}">
        <p14:creationId xmlns:p14="http://schemas.microsoft.com/office/powerpoint/2010/main" val="4553133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24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391DF-A471-44D4-99EC-63768D34C5D9}"/>
              </a:ext>
            </a:extLst>
          </p:cNvPr>
          <p:cNvGrpSpPr/>
          <p:nvPr userDrawn="1"/>
        </p:nvGrpSpPr>
        <p:grpSpPr>
          <a:xfrm>
            <a:off x="1830387" y="372621"/>
            <a:ext cx="5194880" cy="5527011"/>
            <a:chOff x="1830387" y="372621"/>
            <a:chExt cx="5194880" cy="5527011"/>
          </a:xfrm>
        </p:grpSpPr>
        <p:sp>
          <p:nvSpPr>
            <p:cNvPr id="37" name="Freeform: Shape 36">
              <a:extLst>
                <a:ext uri="{FF2B5EF4-FFF2-40B4-BE49-F238E27FC236}">
                  <a16:creationId xmlns:a16="http://schemas.microsoft.com/office/drawing/2014/main" id="{184C7C17-25F5-4C6A-9DBB-FB3E37E24086}"/>
                </a:ext>
              </a:extLst>
            </p:cNvPr>
            <p:cNvSpPr/>
            <p:nvPr userDrawn="1"/>
          </p:nvSpPr>
          <p:spPr>
            <a:xfrm>
              <a:off x="1830387" y="372621"/>
              <a:ext cx="1140310" cy="1166456"/>
            </a:xfrm>
            <a:custGeom>
              <a:avLst/>
              <a:gdLst>
                <a:gd name="connsiteX0" fmla="*/ 570155 w 1140310"/>
                <a:gd name="connsiteY0" fmla="*/ 0 h 1166456"/>
                <a:gd name="connsiteX1" fmla="*/ 1140310 w 1140310"/>
                <a:gd name="connsiteY1" fmla="*/ 583228 h 1166456"/>
                <a:gd name="connsiteX2" fmla="*/ 570155 w 1140310"/>
                <a:gd name="connsiteY2" fmla="*/ 1166456 h 1166456"/>
                <a:gd name="connsiteX3" fmla="*/ 0 w 1140310"/>
                <a:gd name="connsiteY3" fmla="*/ 583228 h 1166456"/>
                <a:gd name="connsiteX4" fmla="*/ 570155 w 1140310"/>
                <a:gd name="connsiteY4" fmla="*/ 0 h 1166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310" h="1166456">
                  <a:moveTo>
                    <a:pt x="570155" y="0"/>
                  </a:moveTo>
                  <a:cubicBezTo>
                    <a:pt x="885043" y="0"/>
                    <a:pt x="1140310" y="261120"/>
                    <a:pt x="1140310" y="583228"/>
                  </a:cubicBezTo>
                  <a:cubicBezTo>
                    <a:pt x="1140310" y="905336"/>
                    <a:pt x="885043" y="1166456"/>
                    <a:pt x="570155" y="1166456"/>
                  </a:cubicBezTo>
                  <a:cubicBezTo>
                    <a:pt x="255267" y="1166456"/>
                    <a:pt x="0" y="905336"/>
                    <a:pt x="0" y="583228"/>
                  </a:cubicBezTo>
                  <a:cubicBezTo>
                    <a:pt x="0" y="261120"/>
                    <a:pt x="255267" y="0"/>
                    <a:pt x="570155"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35" name="Freeform: Shape 34">
              <a:extLst>
                <a:ext uri="{FF2B5EF4-FFF2-40B4-BE49-F238E27FC236}">
                  <a16:creationId xmlns:a16="http://schemas.microsoft.com/office/drawing/2014/main" id="{64857F3F-A6A8-448A-8476-17ED757B742D}"/>
                </a:ext>
              </a:extLst>
            </p:cNvPr>
            <p:cNvSpPr/>
            <p:nvPr userDrawn="1"/>
          </p:nvSpPr>
          <p:spPr>
            <a:xfrm>
              <a:off x="2194764" y="958371"/>
              <a:ext cx="4830503" cy="4941261"/>
            </a:xfrm>
            <a:custGeom>
              <a:avLst/>
              <a:gdLst>
                <a:gd name="connsiteX0" fmla="*/ 2415252 w 4830503"/>
                <a:gd name="connsiteY0" fmla="*/ 0 h 4941261"/>
                <a:gd name="connsiteX1" fmla="*/ 4830503 w 4830503"/>
                <a:gd name="connsiteY1" fmla="*/ 2470631 h 4941261"/>
                <a:gd name="connsiteX2" fmla="*/ 2415252 w 4830503"/>
                <a:gd name="connsiteY2" fmla="*/ 4941261 h 4941261"/>
                <a:gd name="connsiteX3" fmla="*/ 0 w 4830503"/>
                <a:gd name="connsiteY3" fmla="*/ 2470631 h 4941261"/>
                <a:gd name="connsiteX4" fmla="*/ 2415252 w 4830503"/>
                <a:gd name="connsiteY4" fmla="*/ 0 h 494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0503" h="4941261">
                  <a:moveTo>
                    <a:pt x="2415252" y="0"/>
                  </a:moveTo>
                  <a:cubicBezTo>
                    <a:pt x="3749158" y="0"/>
                    <a:pt x="4830503" y="1106139"/>
                    <a:pt x="4830503" y="2470631"/>
                  </a:cubicBezTo>
                  <a:cubicBezTo>
                    <a:pt x="4830503" y="3835123"/>
                    <a:pt x="3749158" y="4941261"/>
                    <a:pt x="2415252" y="4941261"/>
                  </a:cubicBezTo>
                  <a:cubicBezTo>
                    <a:pt x="1081345" y="4941261"/>
                    <a:pt x="0" y="3835123"/>
                    <a:pt x="0" y="2470631"/>
                  </a:cubicBezTo>
                  <a:cubicBezTo>
                    <a:pt x="0" y="1106139"/>
                    <a:pt x="1081345" y="0"/>
                    <a:pt x="2415252"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grpSp>
      <p:sp>
        <p:nvSpPr>
          <p:cNvPr id="31" name="Picture Placeholder 46">
            <a:extLst>
              <a:ext uri="{FF2B5EF4-FFF2-40B4-BE49-F238E27FC236}">
                <a16:creationId xmlns:a16="http://schemas.microsoft.com/office/drawing/2014/main" id="{8ED79ACC-2F17-4A08-9B9D-5AC6E98F5AD1}"/>
              </a:ext>
            </a:extLst>
          </p:cNvPr>
          <p:cNvSpPr>
            <a:spLocks noGrp="1"/>
          </p:cNvSpPr>
          <p:nvPr userDrawn="1">
            <p:ph type="pic" sz="quarter" idx="11"/>
          </p:nvPr>
        </p:nvSpPr>
        <p:spPr>
          <a:xfrm>
            <a:off x="3554314" y="3721164"/>
            <a:ext cx="2583816" cy="2643061"/>
          </a:xfrm>
          <a:prstGeom prst="ellipse">
            <a:avLst/>
          </a:prstGeom>
          <a:pattFill prst="pct5">
            <a:fgClr>
              <a:schemeClr val="accent1"/>
            </a:fgClr>
            <a:bgClr>
              <a:schemeClr val="bg1"/>
            </a:bgClr>
          </a:pattFill>
          <a:effectLst>
            <a:outerShdw blurRad="76200" dist="38100" dir="5400000" algn="t" rotWithShape="0">
              <a:prstClr val="black">
                <a:alpha val="11000"/>
              </a:prstClr>
            </a:outerShdw>
          </a:effectLst>
        </p:spPr>
        <p:txBody>
          <a:bodyPr wrap="square">
            <a:noAutofit/>
          </a:bodyPr>
          <a:lstStyle>
            <a:lvl1pPr>
              <a:defRPr sz="1100"/>
            </a:lvl1pPr>
          </a:lstStyle>
          <a:p>
            <a:endParaRPr lang="en-US"/>
          </a:p>
        </p:txBody>
      </p:sp>
      <p:sp>
        <p:nvSpPr>
          <p:cNvPr id="32" name="Picture Placeholder 46">
            <a:extLst>
              <a:ext uri="{FF2B5EF4-FFF2-40B4-BE49-F238E27FC236}">
                <a16:creationId xmlns:a16="http://schemas.microsoft.com/office/drawing/2014/main" id="{1015F031-C079-45B2-BA03-2ECD084A4D54}"/>
              </a:ext>
            </a:extLst>
          </p:cNvPr>
          <p:cNvSpPr>
            <a:spLocks noGrp="1"/>
          </p:cNvSpPr>
          <p:nvPr userDrawn="1">
            <p:ph type="pic" sz="quarter" idx="12"/>
          </p:nvPr>
        </p:nvSpPr>
        <p:spPr>
          <a:xfrm>
            <a:off x="1515127" y="1897590"/>
            <a:ext cx="2483308" cy="2540248"/>
          </a:xfrm>
          <a:prstGeom prst="ellipse">
            <a:avLst/>
          </a:prstGeom>
          <a:pattFill prst="pct5">
            <a:fgClr>
              <a:schemeClr val="accent1"/>
            </a:fgClr>
            <a:bgClr>
              <a:schemeClr val="bg1"/>
            </a:bgClr>
          </a:pattFill>
          <a:effectLst>
            <a:outerShdw blurRad="76200" dist="38100" dir="5400000" algn="t" rotWithShape="0">
              <a:prstClr val="black">
                <a:alpha val="11000"/>
              </a:prstClr>
            </a:outerShdw>
          </a:effectLst>
        </p:spPr>
        <p:txBody>
          <a:bodyPr wrap="square">
            <a:noAutofit/>
          </a:bodyPr>
          <a:lstStyle>
            <a:lvl1pPr>
              <a:defRPr sz="1100"/>
            </a:lvl1pPr>
          </a:lstStyle>
          <a:p>
            <a:endParaRPr lang="en-US"/>
          </a:p>
        </p:txBody>
      </p:sp>
      <p:sp>
        <p:nvSpPr>
          <p:cNvPr id="33" name="Picture Placeholder 46">
            <a:extLst>
              <a:ext uri="{FF2B5EF4-FFF2-40B4-BE49-F238E27FC236}">
                <a16:creationId xmlns:a16="http://schemas.microsoft.com/office/drawing/2014/main" id="{01493EAE-7514-4D15-99D3-D588A26A5341}"/>
              </a:ext>
            </a:extLst>
          </p:cNvPr>
          <p:cNvSpPr>
            <a:spLocks noGrp="1"/>
          </p:cNvSpPr>
          <p:nvPr userDrawn="1">
            <p:ph type="pic" sz="quarter" idx="13"/>
          </p:nvPr>
        </p:nvSpPr>
        <p:spPr>
          <a:xfrm>
            <a:off x="4024637" y="530104"/>
            <a:ext cx="3074352" cy="3144845"/>
          </a:xfrm>
          <a:prstGeom prst="ellipse">
            <a:avLst/>
          </a:prstGeom>
          <a:pattFill prst="pct5">
            <a:fgClr>
              <a:schemeClr val="accent1"/>
            </a:fgClr>
            <a:bgClr>
              <a:schemeClr val="bg1"/>
            </a:bgClr>
          </a:pattFill>
          <a:effectLst>
            <a:outerShdw blurRad="76200" dist="38100" dir="5400000" algn="t" rotWithShape="0">
              <a:prstClr val="black">
                <a:alpha val="11000"/>
              </a:prstClr>
            </a:outerShdw>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1874733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5CDE42-BE3A-4750-8027-AD7767B7BEFB}"/>
              </a:ext>
            </a:extLst>
          </p:cNvPr>
          <p:cNvGrpSpPr/>
          <p:nvPr userDrawn="1"/>
        </p:nvGrpSpPr>
        <p:grpSpPr>
          <a:xfrm>
            <a:off x="1136625" y="1796933"/>
            <a:ext cx="9882241" cy="3651929"/>
            <a:chOff x="1136625" y="1796933"/>
            <a:chExt cx="9882241" cy="3651929"/>
          </a:xfrm>
        </p:grpSpPr>
        <p:grpSp>
          <p:nvGrpSpPr>
            <p:cNvPr id="74" name="Group 73">
              <a:extLst>
                <a:ext uri="{FF2B5EF4-FFF2-40B4-BE49-F238E27FC236}">
                  <a16:creationId xmlns:a16="http://schemas.microsoft.com/office/drawing/2014/main" id="{667F3202-7405-4557-B110-F4B93EC8D5B6}"/>
                </a:ext>
              </a:extLst>
            </p:cNvPr>
            <p:cNvGrpSpPr/>
            <p:nvPr userDrawn="1"/>
          </p:nvGrpSpPr>
          <p:grpSpPr>
            <a:xfrm>
              <a:off x="1136625" y="1796933"/>
              <a:ext cx="2357487" cy="3651929"/>
              <a:chOff x="1136625" y="1812995"/>
              <a:chExt cx="2357487" cy="3651929"/>
            </a:xfrm>
          </p:grpSpPr>
          <p:sp>
            <p:nvSpPr>
              <p:cNvPr id="28" name="Rectangle: Rounded Corners 27">
                <a:extLst>
                  <a:ext uri="{FF2B5EF4-FFF2-40B4-BE49-F238E27FC236}">
                    <a16:creationId xmlns:a16="http://schemas.microsoft.com/office/drawing/2014/main" id="{C0048DDE-9732-46FD-800E-12140C2BD52F}"/>
                  </a:ext>
                </a:extLst>
              </p:cNvPr>
              <p:cNvSpPr/>
              <p:nvPr userDrawn="1"/>
            </p:nvSpPr>
            <p:spPr>
              <a:xfrm>
                <a:off x="1158007" y="1849794"/>
                <a:ext cx="2316713" cy="3581732"/>
              </a:xfrm>
              <a:prstGeom prst="roundRect">
                <a:avLst>
                  <a:gd name="adj" fmla="val 5850"/>
                </a:avLst>
              </a:prstGeom>
              <a:solidFill>
                <a:schemeClr val="bg1"/>
              </a:solidFill>
              <a:ln>
                <a:noFill/>
              </a:ln>
              <a:effectLst>
                <a:outerShdw blurRad="1143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F1515FF3-5C66-4401-88F2-DC591E567E43}"/>
                  </a:ext>
                </a:extLst>
              </p:cNvPr>
              <p:cNvGrpSpPr/>
              <p:nvPr userDrawn="1"/>
            </p:nvGrpSpPr>
            <p:grpSpPr>
              <a:xfrm>
                <a:off x="1136625" y="1812995"/>
                <a:ext cx="2357487" cy="3651929"/>
                <a:chOff x="1136625" y="1812995"/>
                <a:chExt cx="2357487" cy="3651929"/>
              </a:xfrm>
            </p:grpSpPr>
            <p:sp>
              <p:nvSpPr>
                <p:cNvPr id="65" name="Freeform: Shape 64">
                  <a:extLst>
                    <a:ext uri="{FF2B5EF4-FFF2-40B4-BE49-F238E27FC236}">
                      <a16:creationId xmlns:a16="http://schemas.microsoft.com/office/drawing/2014/main" id="{5A2B9923-D023-4B69-865D-82D7A19A6437}"/>
                    </a:ext>
                  </a:extLst>
                </p:cNvPr>
                <p:cNvSpPr/>
                <p:nvPr userDrawn="1"/>
              </p:nvSpPr>
              <p:spPr>
                <a:xfrm rot="21214168" flipH="1" flipV="1">
                  <a:off x="1136625" y="1812995"/>
                  <a:ext cx="969784" cy="327326"/>
                </a:xfrm>
                <a:custGeom>
                  <a:avLst/>
                  <a:gdLst>
                    <a:gd name="connsiteX0" fmla="*/ 796603 w 969784"/>
                    <a:gd name="connsiteY0" fmla="*/ 326462 h 327326"/>
                    <a:gd name="connsiteX1" fmla="*/ 0 w 969784"/>
                    <a:gd name="connsiteY1" fmla="*/ 236678 h 327326"/>
                    <a:gd name="connsiteX2" fmla="*/ 1707 w 969784"/>
                    <a:gd name="connsiteY2" fmla="*/ 233796 h 327326"/>
                    <a:gd name="connsiteX3" fmla="*/ 940772 w 969784"/>
                    <a:gd name="connsiteY3" fmla="*/ 29691 h 327326"/>
                    <a:gd name="connsiteX4" fmla="*/ 969784 w 969784"/>
                    <a:gd name="connsiteY4" fmla="*/ 0 h 327326"/>
                    <a:gd name="connsiteX5" fmla="*/ 946458 w 969784"/>
                    <a:gd name="connsiteY5" fmla="*/ 206965 h 327326"/>
                    <a:gd name="connsiteX6" fmla="*/ 796603 w 969784"/>
                    <a:gd name="connsiteY6" fmla="*/ 326462 h 3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784" h="327326">
                      <a:moveTo>
                        <a:pt x="796603" y="326462"/>
                      </a:moveTo>
                      <a:lnTo>
                        <a:pt x="0" y="236678"/>
                      </a:lnTo>
                      <a:lnTo>
                        <a:pt x="1707" y="233796"/>
                      </a:lnTo>
                      <a:cubicBezTo>
                        <a:pt x="261034" y="-127611"/>
                        <a:pt x="608336" y="310264"/>
                        <a:pt x="940772" y="29691"/>
                      </a:cubicBezTo>
                      <a:lnTo>
                        <a:pt x="969784" y="0"/>
                      </a:lnTo>
                      <a:lnTo>
                        <a:pt x="946458" y="206965"/>
                      </a:lnTo>
                      <a:cubicBezTo>
                        <a:pt x="938075" y="281344"/>
                        <a:pt x="870982" y="334845"/>
                        <a:pt x="796603" y="326462"/>
                      </a:cubicBez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5B3E59E0-AA74-4EF5-BA39-8070BB1BDE0B}"/>
                    </a:ext>
                  </a:extLst>
                </p:cNvPr>
                <p:cNvSpPr/>
                <p:nvPr userDrawn="1"/>
              </p:nvSpPr>
              <p:spPr>
                <a:xfrm rot="21214168">
                  <a:off x="2524328" y="5137598"/>
                  <a:ext cx="969784" cy="327326"/>
                </a:xfrm>
                <a:custGeom>
                  <a:avLst/>
                  <a:gdLst>
                    <a:gd name="connsiteX0" fmla="*/ 796603 w 969784"/>
                    <a:gd name="connsiteY0" fmla="*/ 326462 h 327326"/>
                    <a:gd name="connsiteX1" fmla="*/ 0 w 969784"/>
                    <a:gd name="connsiteY1" fmla="*/ 236678 h 327326"/>
                    <a:gd name="connsiteX2" fmla="*/ 1707 w 969784"/>
                    <a:gd name="connsiteY2" fmla="*/ 233796 h 327326"/>
                    <a:gd name="connsiteX3" fmla="*/ 940772 w 969784"/>
                    <a:gd name="connsiteY3" fmla="*/ 29691 h 327326"/>
                    <a:gd name="connsiteX4" fmla="*/ 969784 w 969784"/>
                    <a:gd name="connsiteY4" fmla="*/ 0 h 327326"/>
                    <a:gd name="connsiteX5" fmla="*/ 946458 w 969784"/>
                    <a:gd name="connsiteY5" fmla="*/ 206965 h 327326"/>
                    <a:gd name="connsiteX6" fmla="*/ 796603 w 969784"/>
                    <a:gd name="connsiteY6" fmla="*/ 326462 h 3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784" h="327326">
                      <a:moveTo>
                        <a:pt x="796603" y="326462"/>
                      </a:moveTo>
                      <a:lnTo>
                        <a:pt x="0" y="236678"/>
                      </a:lnTo>
                      <a:lnTo>
                        <a:pt x="1707" y="233796"/>
                      </a:lnTo>
                      <a:cubicBezTo>
                        <a:pt x="261034" y="-127611"/>
                        <a:pt x="608336" y="310264"/>
                        <a:pt x="940772" y="29691"/>
                      </a:cubicBezTo>
                      <a:lnTo>
                        <a:pt x="969784" y="0"/>
                      </a:lnTo>
                      <a:lnTo>
                        <a:pt x="946458" y="206965"/>
                      </a:lnTo>
                      <a:cubicBezTo>
                        <a:pt x="938075" y="281344"/>
                        <a:pt x="870982" y="334845"/>
                        <a:pt x="796603" y="326462"/>
                      </a:cubicBez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grpSp>
        </p:grpSp>
        <p:grpSp>
          <p:nvGrpSpPr>
            <p:cNvPr id="90" name="Group 89">
              <a:extLst>
                <a:ext uri="{FF2B5EF4-FFF2-40B4-BE49-F238E27FC236}">
                  <a16:creationId xmlns:a16="http://schemas.microsoft.com/office/drawing/2014/main" id="{F57903F6-82DE-4056-9A62-0DE2E4D13B37}"/>
                </a:ext>
              </a:extLst>
            </p:cNvPr>
            <p:cNvGrpSpPr/>
            <p:nvPr userDrawn="1"/>
          </p:nvGrpSpPr>
          <p:grpSpPr>
            <a:xfrm>
              <a:off x="3651166" y="1796933"/>
              <a:ext cx="2357487" cy="3651929"/>
              <a:chOff x="1136625" y="1812995"/>
              <a:chExt cx="2357487" cy="3651929"/>
            </a:xfrm>
          </p:grpSpPr>
          <p:sp>
            <p:nvSpPr>
              <p:cNvPr id="91" name="Rectangle: Rounded Corners 90">
                <a:extLst>
                  <a:ext uri="{FF2B5EF4-FFF2-40B4-BE49-F238E27FC236}">
                    <a16:creationId xmlns:a16="http://schemas.microsoft.com/office/drawing/2014/main" id="{9A063F7B-4165-412E-8FEF-833C5BCA3816}"/>
                  </a:ext>
                </a:extLst>
              </p:cNvPr>
              <p:cNvSpPr/>
              <p:nvPr userDrawn="1"/>
            </p:nvSpPr>
            <p:spPr>
              <a:xfrm>
                <a:off x="1158007" y="1849794"/>
                <a:ext cx="2316713" cy="3581732"/>
              </a:xfrm>
              <a:prstGeom prst="roundRect">
                <a:avLst>
                  <a:gd name="adj" fmla="val 5850"/>
                </a:avLst>
              </a:prstGeom>
              <a:solidFill>
                <a:schemeClr val="bg1"/>
              </a:solidFill>
              <a:ln>
                <a:noFill/>
              </a:ln>
              <a:effectLst>
                <a:outerShdw blurRad="1143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latin typeface="Arial" panose="020B0604020202020204" pitchFamily="34" charset="0"/>
                  <a:cs typeface="Arial" panose="020B0604020202020204" pitchFamily="34" charset="0"/>
                </a:endParaRPr>
              </a:p>
            </p:txBody>
          </p:sp>
          <p:grpSp>
            <p:nvGrpSpPr>
              <p:cNvPr id="92" name="Group 91">
                <a:extLst>
                  <a:ext uri="{FF2B5EF4-FFF2-40B4-BE49-F238E27FC236}">
                    <a16:creationId xmlns:a16="http://schemas.microsoft.com/office/drawing/2014/main" id="{8EA0EB2A-E592-4058-B5AC-C2027D651C02}"/>
                  </a:ext>
                </a:extLst>
              </p:cNvPr>
              <p:cNvGrpSpPr/>
              <p:nvPr userDrawn="1"/>
            </p:nvGrpSpPr>
            <p:grpSpPr>
              <a:xfrm>
                <a:off x="1136625" y="1812995"/>
                <a:ext cx="2357487" cy="3651929"/>
                <a:chOff x="1136625" y="1812995"/>
                <a:chExt cx="2357487" cy="3651929"/>
              </a:xfrm>
            </p:grpSpPr>
            <p:sp>
              <p:nvSpPr>
                <p:cNvPr id="93" name="Freeform: Shape 92">
                  <a:extLst>
                    <a:ext uri="{FF2B5EF4-FFF2-40B4-BE49-F238E27FC236}">
                      <a16:creationId xmlns:a16="http://schemas.microsoft.com/office/drawing/2014/main" id="{7C6BC049-6B4F-4346-BAB9-6CF8EC10E81A}"/>
                    </a:ext>
                  </a:extLst>
                </p:cNvPr>
                <p:cNvSpPr/>
                <p:nvPr userDrawn="1"/>
              </p:nvSpPr>
              <p:spPr>
                <a:xfrm rot="21214168" flipH="1" flipV="1">
                  <a:off x="1136625" y="1812995"/>
                  <a:ext cx="969784" cy="327326"/>
                </a:xfrm>
                <a:custGeom>
                  <a:avLst/>
                  <a:gdLst>
                    <a:gd name="connsiteX0" fmla="*/ 796603 w 969784"/>
                    <a:gd name="connsiteY0" fmla="*/ 326462 h 327326"/>
                    <a:gd name="connsiteX1" fmla="*/ 0 w 969784"/>
                    <a:gd name="connsiteY1" fmla="*/ 236678 h 327326"/>
                    <a:gd name="connsiteX2" fmla="*/ 1707 w 969784"/>
                    <a:gd name="connsiteY2" fmla="*/ 233796 h 327326"/>
                    <a:gd name="connsiteX3" fmla="*/ 940772 w 969784"/>
                    <a:gd name="connsiteY3" fmla="*/ 29691 h 327326"/>
                    <a:gd name="connsiteX4" fmla="*/ 969784 w 969784"/>
                    <a:gd name="connsiteY4" fmla="*/ 0 h 327326"/>
                    <a:gd name="connsiteX5" fmla="*/ 946458 w 969784"/>
                    <a:gd name="connsiteY5" fmla="*/ 206965 h 327326"/>
                    <a:gd name="connsiteX6" fmla="*/ 796603 w 969784"/>
                    <a:gd name="connsiteY6" fmla="*/ 326462 h 3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784" h="327326">
                      <a:moveTo>
                        <a:pt x="796603" y="326462"/>
                      </a:moveTo>
                      <a:lnTo>
                        <a:pt x="0" y="236678"/>
                      </a:lnTo>
                      <a:lnTo>
                        <a:pt x="1707" y="233796"/>
                      </a:lnTo>
                      <a:cubicBezTo>
                        <a:pt x="261034" y="-127611"/>
                        <a:pt x="608336" y="310264"/>
                        <a:pt x="940772" y="29691"/>
                      </a:cubicBezTo>
                      <a:lnTo>
                        <a:pt x="969784" y="0"/>
                      </a:lnTo>
                      <a:lnTo>
                        <a:pt x="946458" y="206965"/>
                      </a:lnTo>
                      <a:cubicBezTo>
                        <a:pt x="938075" y="281344"/>
                        <a:pt x="870982" y="334845"/>
                        <a:pt x="796603" y="326462"/>
                      </a:cubicBez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7AB26BED-A2C4-44AB-91CD-7989E0D9CFC8}"/>
                    </a:ext>
                  </a:extLst>
                </p:cNvPr>
                <p:cNvSpPr/>
                <p:nvPr userDrawn="1"/>
              </p:nvSpPr>
              <p:spPr>
                <a:xfrm rot="21214168">
                  <a:off x="2524328" y="5137598"/>
                  <a:ext cx="969784" cy="327326"/>
                </a:xfrm>
                <a:custGeom>
                  <a:avLst/>
                  <a:gdLst>
                    <a:gd name="connsiteX0" fmla="*/ 796603 w 969784"/>
                    <a:gd name="connsiteY0" fmla="*/ 326462 h 327326"/>
                    <a:gd name="connsiteX1" fmla="*/ 0 w 969784"/>
                    <a:gd name="connsiteY1" fmla="*/ 236678 h 327326"/>
                    <a:gd name="connsiteX2" fmla="*/ 1707 w 969784"/>
                    <a:gd name="connsiteY2" fmla="*/ 233796 h 327326"/>
                    <a:gd name="connsiteX3" fmla="*/ 940772 w 969784"/>
                    <a:gd name="connsiteY3" fmla="*/ 29691 h 327326"/>
                    <a:gd name="connsiteX4" fmla="*/ 969784 w 969784"/>
                    <a:gd name="connsiteY4" fmla="*/ 0 h 327326"/>
                    <a:gd name="connsiteX5" fmla="*/ 946458 w 969784"/>
                    <a:gd name="connsiteY5" fmla="*/ 206965 h 327326"/>
                    <a:gd name="connsiteX6" fmla="*/ 796603 w 969784"/>
                    <a:gd name="connsiteY6" fmla="*/ 326462 h 3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784" h="327326">
                      <a:moveTo>
                        <a:pt x="796603" y="326462"/>
                      </a:moveTo>
                      <a:lnTo>
                        <a:pt x="0" y="236678"/>
                      </a:lnTo>
                      <a:lnTo>
                        <a:pt x="1707" y="233796"/>
                      </a:lnTo>
                      <a:cubicBezTo>
                        <a:pt x="261034" y="-127611"/>
                        <a:pt x="608336" y="310264"/>
                        <a:pt x="940772" y="29691"/>
                      </a:cubicBezTo>
                      <a:lnTo>
                        <a:pt x="969784" y="0"/>
                      </a:lnTo>
                      <a:lnTo>
                        <a:pt x="946458" y="206965"/>
                      </a:lnTo>
                      <a:cubicBezTo>
                        <a:pt x="938075" y="281344"/>
                        <a:pt x="870982" y="334845"/>
                        <a:pt x="796603" y="326462"/>
                      </a:cubicBez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grpSp>
        </p:grpSp>
        <p:grpSp>
          <p:nvGrpSpPr>
            <p:cNvPr id="95" name="Group 94">
              <a:extLst>
                <a:ext uri="{FF2B5EF4-FFF2-40B4-BE49-F238E27FC236}">
                  <a16:creationId xmlns:a16="http://schemas.microsoft.com/office/drawing/2014/main" id="{042C2273-7D5F-4011-B72C-9E2DBA0CEB70}"/>
                </a:ext>
              </a:extLst>
            </p:cNvPr>
            <p:cNvGrpSpPr/>
            <p:nvPr userDrawn="1"/>
          </p:nvGrpSpPr>
          <p:grpSpPr>
            <a:xfrm>
              <a:off x="6148488" y="1796933"/>
              <a:ext cx="2357487" cy="3651929"/>
              <a:chOff x="1136625" y="1812995"/>
              <a:chExt cx="2357487" cy="3651929"/>
            </a:xfrm>
          </p:grpSpPr>
          <p:sp>
            <p:nvSpPr>
              <p:cNvPr id="96" name="Rectangle: Rounded Corners 95">
                <a:extLst>
                  <a:ext uri="{FF2B5EF4-FFF2-40B4-BE49-F238E27FC236}">
                    <a16:creationId xmlns:a16="http://schemas.microsoft.com/office/drawing/2014/main" id="{6046ECF2-4CDF-481F-AF7D-D28CB2E7DE70}"/>
                  </a:ext>
                </a:extLst>
              </p:cNvPr>
              <p:cNvSpPr/>
              <p:nvPr userDrawn="1"/>
            </p:nvSpPr>
            <p:spPr>
              <a:xfrm>
                <a:off x="1158007" y="1849794"/>
                <a:ext cx="2316713" cy="3581732"/>
              </a:xfrm>
              <a:prstGeom prst="roundRect">
                <a:avLst>
                  <a:gd name="adj" fmla="val 5850"/>
                </a:avLst>
              </a:prstGeom>
              <a:solidFill>
                <a:schemeClr val="bg1"/>
              </a:solidFill>
              <a:ln>
                <a:noFill/>
              </a:ln>
              <a:effectLst>
                <a:outerShdw blurRad="1143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latin typeface="Arial" panose="020B0604020202020204" pitchFamily="34" charset="0"/>
                  <a:cs typeface="Arial" panose="020B0604020202020204" pitchFamily="34" charset="0"/>
                </a:endParaRPr>
              </a:p>
            </p:txBody>
          </p:sp>
          <p:grpSp>
            <p:nvGrpSpPr>
              <p:cNvPr id="97" name="Group 96">
                <a:extLst>
                  <a:ext uri="{FF2B5EF4-FFF2-40B4-BE49-F238E27FC236}">
                    <a16:creationId xmlns:a16="http://schemas.microsoft.com/office/drawing/2014/main" id="{B243F00B-DF98-4B9F-8E3D-6B7F520F626B}"/>
                  </a:ext>
                </a:extLst>
              </p:cNvPr>
              <p:cNvGrpSpPr/>
              <p:nvPr userDrawn="1"/>
            </p:nvGrpSpPr>
            <p:grpSpPr>
              <a:xfrm>
                <a:off x="1136625" y="1812995"/>
                <a:ext cx="2357487" cy="3651929"/>
                <a:chOff x="1136625" y="1812995"/>
                <a:chExt cx="2357487" cy="3651929"/>
              </a:xfrm>
            </p:grpSpPr>
            <p:sp>
              <p:nvSpPr>
                <p:cNvPr id="98" name="Freeform: Shape 97">
                  <a:extLst>
                    <a:ext uri="{FF2B5EF4-FFF2-40B4-BE49-F238E27FC236}">
                      <a16:creationId xmlns:a16="http://schemas.microsoft.com/office/drawing/2014/main" id="{3044FB83-84EB-4519-AE06-9A1E8BE47587}"/>
                    </a:ext>
                  </a:extLst>
                </p:cNvPr>
                <p:cNvSpPr/>
                <p:nvPr userDrawn="1"/>
              </p:nvSpPr>
              <p:spPr>
                <a:xfrm rot="21214168" flipH="1" flipV="1">
                  <a:off x="1136625" y="1812995"/>
                  <a:ext cx="969784" cy="327326"/>
                </a:xfrm>
                <a:custGeom>
                  <a:avLst/>
                  <a:gdLst>
                    <a:gd name="connsiteX0" fmla="*/ 796603 w 969784"/>
                    <a:gd name="connsiteY0" fmla="*/ 326462 h 327326"/>
                    <a:gd name="connsiteX1" fmla="*/ 0 w 969784"/>
                    <a:gd name="connsiteY1" fmla="*/ 236678 h 327326"/>
                    <a:gd name="connsiteX2" fmla="*/ 1707 w 969784"/>
                    <a:gd name="connsiteY2" fmla="*/ 233796 h 327326"/>
                    <a:gd name="connsiteX3" fmla="*/ 940772 w 969784"/>
                    <a:gd name="connsiteY3" fmla="*/ 29691 h 327326"/>
                    <a:gd name="connsiteX4" fmla="*/ 969784 w 969784"/>
                    <a:gd name="connsiteY4" fmla="*/ 0 h 327326"/>
                    <a:gd name="connsiteX5" fmla="*/ 946458 w 969784"/>
                    <a:gd name="connsiteY5" fmla="*/ 206965 h 327326"/>
                    <a:gd name="connsiteX6" fmla="*/ 796603 w 969784"/>
                    <a:gd name="connsiteY6" fmla="*/ 326462 h 3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784" h="327326">
                      <a:moveTo>
                        <a:pt x="796603" y="326462"/>
                      </a:moveTo>
                      <a:lnTo>
                        <a:pt x="0" y="236678"/>
                      </a:lnTo>
                      <a:lnTo>
                        <a:pt x="1707" y="233796"/>
                      </a:lnTo>
                      <a:cubicBezTo>
                        <a:pt x="261034" y="-127611"/>
                        <a:pt x="608336" y="310264"/>
                        <a:pt x="940772" y="29691"/>
                      </a:cubicBezTo>
                      <a:lnTo>
                        <a:pt x="969784" y="0"/>
                      </a:lnTo>
                      <a:lnTo>
                        <a:pt x="946458" y="206965"/>
                      </a:lnTo>
                      <a:cubicBezTo>
                        <a:pt x="938075" y="281344"/>
                        <a:pt x="870982" y="334845"/>
                        <a:pt x="796603" y="326462"/>
                      </a:cubicBez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99" name="Freeform: Shape 98">
                  <a:extLst>
                    <a:ext uri="{FF2B5EF4-FFF2-40B4-BE49-F238E27FC236}">
                      <a16:creationId xmlns:a16="http://schemas.microsoft.com/office/drawing/2014/main" id="{7D600EC7-EE68-4127-91CA-6AA91E844FC1}"/>
                    </a:ext>
                  </a:extLst>
                </p:cNvPr>
                <p:cNvSpPr/>
                <p:nvPr userDrawn="1"/>
              </p:nvSpPr>
              <p:spPr>
                <a:xfrm rot="21214168">
                  <a:off x="2524328" y="5137598"/>
                  <a:ext cx="969784" cy="327326"/>
                </a:xfrm>
                <a:custGeom>
                  <a:avLst/>
                  <a:gdLst>
                    <a:gd name="connsiteX0" fmla="*/ 796603 w 969784"/>
                    <a:gd name="connsiteY0" fmla="*/ 326462 h 327326"/>
                    <a:gd name="connsiteX1" fmla="*/ 0 w 969784"/>
                    <a:gd name="connsiteY1" fmla="*/ 236678 h 327326"/>
                    <a:gd name="connsiteX2" fmla="*/ 1707 w 969784"/>
                    <a:gd name="connsiteY2" fmla="*/ 233796 h 327326"/>
                    <a:gd name="connsiteX3" fmla="*/ 940772 w 969784"/>
                    <a:gd name="connsiteY3" fmla="*/ 29691 h 327326"/>
                    <a:gd name="connsiteX4" fmla="*/ 969784 w 969784"/>
                    <a:gd name="connsiteY4" fmla="*/ 0 h 327326"/>
                    <a:gd name="connsiteX5" fmla="*/ 946458 w 969784"/>
                    <a:gd name="connsiteY5" fmla="*/ 206965 h 327326"/>
                    <a:gd name="connsiteX6" fmla="*/ 796603 w 969784"/>
                    <a:gd name="connsiteY6" fmla="*/ 326462 h 3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784" h="327326">
                      <a:moveTo>
                        <a:pt x="796603" y="326462"/>
                      </a:moveTo>
                      <a:lnTo>
                        <a:pt x="0" y="236678"/>
                      </a:lnTo>
                      <a:lnTo>
                        <a:pt x="1707" y="233796"/>
                      </a:lnTo>
                      <a:cubicBezTo>
                        <a:pt x="261034" y="-127611"/>
                        <a:pt x="608336" y="310264"/>
                        <a:pt x="940772" y="29691"/>
                      </a:cubicBezTo>
                      <a:lnTo>
                        <a:pt x="969784" y="0"/>
                      </a:lnTo>
                      <a:lnTo>
                        <a:pt x="946458" y="206965"/>
                      </a:lnTo>
                      <a:cubicBezTo>
                        <a:pt x="938075" y="281344"/>
                        <a:pt x="870982" y="334845"/>
                        <a:pt x="796603" y="326462"/>
                      </a:cubicBez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grpSp>
        </p:grpSp>
        <p:grpSp>
          <p:nvGrpSpPr>
            <p:cNvPr id="100" name="Group 99">
              <a:extLst>
                <a:ext uri="{FF2B5EF4-FFF2-40B4-BE49-F238E27FC236}">
                  <a16:creationId xmlns:a16="http://schemas.microsoft.com/office/drawing/2014/main" id="{7C985E43-DB48-4FFD-844E-63AF85101104}"/>
                </a:ext>
              </a:extLst>
            </p:cNvPr>
            <p:cNvGrpSpPr/>
            <p:nvPr userDrawn="1"/>
          </p:nvGrpSpPr>
          <p:grpSpPr>
            <a:xfrm>
              <a:off x="8661379" y="1796933"/>
              <a:ext cx="2357487" cy="3651929"/>
              <a:chOff x="1136625" y="1812995"/>
              <a:chExt cx="2357487" cy="3651929"/>
            </a:xfrm>
          </p:grpSpPr>
          <p:sp>
            <p:nvSpPr>
              <p:cNvPr id="101" name="Rectangle: Rounded Corners 100">
                <a:extLst>
                  <a:ext uri="{FF2B5EF4-FFF2-40B4-BE49-F238E27FC236}">
                    <a16:creationId xmlns:a16="http://schemas.microsoft.com/office/drawing/2014/main" id="{578C2A12-9626-4C58-A84C-23508BE7FA9F}"/>
                  </a:ext>
                </a:extLst>
              </p:cNvPr>
              <p:cNvSpPr/>
              <p:nvPr userDrawn="1"/>
            </p:nvSpPr>
            <p:spPr>
              <a:xfrm>
                <a:off x="1158007" y="1849794"/>
                <a:ext cx="2316713" cy="3581732"/>
              </a:xfrm>
              <a:prstGeom prst="roundRect">
                <a:avLst>
                  <a:gd name="adj" fmla="val 5850"/>
                </a:avLst>
              </a:prstGeom>
              <a:solidFill>
                <a:schemeClr val="bg1"/>
              </a:solidFill>
              <a:ln>
                <a:noFill/>
              </a:ln>
              <a:effectLst>
                <a:outerShdw blurRad="1143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latin typeface="Arial" panose="020B0604020202020204" pitchFamily="34" charset="0"/>
                  <a:cs typeface="Arial" panose="020B0604020202020204" pitchFamily="34" charset="0"/>
                </a:endParaRPr>
              </a:p>
            </p:txBody>
          </p:sp>
          <p:grpSp>
            <p:nvGrpSpPr>
              <p:cNvPr id="102" name="Group 101">
                <a:extLst>
                  <a:ext uri="{FF2B5EF4-FFF2-40B4-BE49-F238E27FC236}">
                    <a16:creationId xmlns:a16="http://schemas.microsoft.com/office/drawing/2014/main" id="{D064D998-0A8A-42F5-880D-993A99D51EDC}"/>
                  </a:ext>
                </a:extLst>
              </p:cNvPr>
              <p:cNvGrpSpPr/>
              <p:nvPr userDrawn="1"/>
            </p:nvGrpSpPr>
            <p:grpSpPr>
              <a:xfrm>
                <a:off x="1136625" y="1812995"/>
                <a:ext cx="2357487" cy="3651929"/>
                <a:chOff x="1136625" y="1812995"/>
                <a:chExt cx="2357487" cy="3651929"/>
              </a:xfrm>
            </p:grpSpPr>
            <p:sp>
              <p:nvSpPr>
                <p:cNvPr id="103" name="Freeform: Shape 102">
                  <a:extLst>
                    <a:ext uri="{FF2B5EF4-FFF2-40B4-BE49-F238E27FC236}">
                      <a16:creationId xmlns:a16="http://schemas.microsoft.com/office/drawing/2014/main" id="{72DF58B5-A52E-4AB3-9584-0CF10268C327}"/>
                    </a:ext>
                  </a:extLst>
                </p:cNvPr>
                <p:cNvSpPr/>
                <p:nvPr userDrawn="1"/>
              </p:nvSpPr>
              <p:spPr>
                <a:xfrm rot="21214168" flipH="1" flipV="1">
                  <a:off x="1136625" y="1812995"/>
                  <a:ext cx="969784" cy="327326"/>
                </a:xfrm>
                <a:custGeom>
                  <a:avLst/>
                  <a:gdLst>
                    <a:gd name="connsiteX0" fmla="*/ 796603 w 969784"/>
                    <a:gd name="connsiteY0" fmla="*/ 326462 h 327326"/>
                    <a:gd name="connsiteX1" fmla="*/ 0 w 969784"/>
                    <a:gd name="connsiteY1" fmla="*/ 236678 h 327326"/>
                    <a:gd name="connsiteX2" fmla="*/ 1707 w 969784"/>
                    <a:gd name="connsiteY2" fmla="*/ 233796 h 327326"/>
                    <a:gd name="connsiteX3" fmla="*/ 940772 w 969784"/>
                    <a:gd name="connsiteY3" fmla="*/ 29691 h 327326"/>
                    <a:gd name="connsiteX4" fmla="*/ 969784 w 969784"/>
                    <a:gd name="connsiteY4" fmla="*/ 0 h 327326"/>
                    <a:gd name="connsiteX5" fmla="*/ 946458 w 969784"/>
                    <a:gd name="connsiteY5" fmla="*/ 206965 h 327326"/>
                    <a:gd name="connsiteX6" fmla="*/ 796603 w 969784"/>
                    <a:gd name="connsiteY6" fmla="*/ 326462 h 3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784" h="327326">
                      <a:moveTo>
                        <a:pt x="796603" y="326462"/>
                      </a:moveTo>
                      <a:lnTo>
                        <a:pt x="0" y="236678"/>
                      </a:lnTo>
                      <a:lnTo>
                        <a:pt x="1707" y="233796"/>
                      </a:lnTo>
                      <a:cubicBezTo>
                        <a:pt x="261034" y="-127611"/>
                        <a:pt x="608336" y="310264"/>
                        <a:pt x="940772" y="29691"/>
                      </a:cubicBezTo>
                      <a:lnTo>
                        <a:pt x="969784" y="0"/>
                      </a:lnTo>
                      <a:lnTo>
                        <a:pt x="946458" y="206965"/>
                      </a:lnTo>
                      <a:cubicBezTo>
                        <a:pt x="938075" y="281344"/>
                        <a:pt x="870982" y="334845"/>
                        <a:pt x="796603" y="326462"/>
                      </a:cubicBez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104" name="Freeform: Shape 103">
                  <a:extLst>
                    <a:ext uri="{FF2B5EF4-FFF2-40B4-BE49-F238E27FC236}">
                      <a16:creationId xmlns:a16="http://schemas.microsoft.com/office/drawing/2014/main" id="{60835E97-2075-4F1A-8E0B-891CA0030ED3}"/>
                    </a:ext>
                  </a:extLst>
                </p:cNvPr>
                <p:cNvSpPr/>
                <p:nvPr userDrawn="1"/>
              </p:nvSpPr>
              <p:spPr>
                <a:xfrm rot="21214168">
                  <a:off x="2524328" y="5137598"/>
                  <a:ext cx="969784" cy="327326"/>
                </a:xfrm>
                <a:custGeom>
                  <a:avLst/>
                  <a:gdLst>
                    <a:gd name="connsiteX0" fmla="*/ 796603 w 969784"/>
                    <a:gd name="connsiteY0" fmla="*/ 326462 h 327326"/>
                    <a:gd name="connsiteX1" fmla="*/ 0 w 969784"/>
                    <a:gd name="connsiteY1" fmla="*/ 236678 h 327326"/>
                    <a:gd name="connsiteX2" fmla="*/ 1707 w 969784"/>
                    <a:gd name="connsiteY2" fmla="*/ 233796 h 327326"/>
                    <a:gd name="connsiteX3" fmla="*/ 940772 w 969784"/>
                    <a:gd name="connsiteY3" fmla="*/ 29691 h 327326"/>
                    <a:gd name="connsiteX4" fmla="*/ 969784 w 969784"/>
                    <a:gd name="connsiteY4" fmla="*/ 0 h 327326"/>
                    <a:gd name="connsiteX5" fmla="*/ 946458 w 969784"/>
                    <a:gd name="connsiteY5" fmla="*/ 206965 h 327326"/>
                    <a:gd name="connsiteX6" fmla="*/ 796603 w 969784"/>
                    <a:gd name="connsiteY6" fmla="*/ 326462 h 3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784" h="327326">
                      <a:moveTo>
                        <a:pt x="796603" y="326462"/>
                      </a:moveTo>
                      <a:lnTo>
                        <a:pt x="0" y="236678"/>
                      </a:lnTo>
                      <a:lnTo>
                        <a:pt x="1707" y="233796"/>
                      </a:lnTo>
                      <a:cubicBezTo>
                        <a:pt x="261034" y="-127611"/>
                        <a:pt x="608336" y="310264"/>
                        <a:pt x="940772" y="29691"/>
                      </a:cubicBezTo>
                      <a:lnTo>
                        <a:pt x="969784" y="0"/>
                      </a:lnTo>
                      <a:lnTo>
                        <a:pt x="946458" y="206965"/>
                      </a:lnTo>
                      <a:cubicBezTo>
                        <a:pt x="938075" y="281344"/>
                        <a:pt x="870982" y="334845"/>
                        <a:pt x="796603" y="326462"/>
                      </a:cubicBez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grpSp>
        </p:grpSp>
      </p:grpSp>
      <p:sp>
        <p:nvSpPr>
          <p:cNvPr id="57" name="Picture Placeholder 46">
            <a:extLst>
              <a:ext uri="{FF2B5EF4-FFF2-40B4-BE49-F238E27FC236}">
                <a16:creationId xmlns:a16="http://schemas.microsoft.com/office/drawing/2014/main" id="{072D75DD-C1BC-4CF1-9733-7AD7CA07D054}"/>
              </a:ext>
            </a:extLst>
          </p:cNvPr>
          <p:cNvSpPr>
            <a:spLocks noGrp="1"/>
          </p:cNvSpPr>
          <p:nvPr>
            <p:ph type="pic" sz="quarter" idx="12"/>
          </p:nvPr>
        </p:nvSpPr>
        <p:spPr>
          <a:xfrm>
            <a:off x="1755697" y="2290261"/>
            <a:ext cx="1121333" cy="1147044"/>
          </a:xfrm>
          <a:prstGeom prst="ellipse">
            <a:avLst/>
          </a:prstGeom>
          <a:pattFill prst="pct5">
            <a:fgClr>
              <a:schemeClr val="accent1"/>
            </a:fgClr>
            <a:bgClr>
              <a:schemeClr val="bg1"/>
            </a:bgClr>
          </a:pattFill>
          <a:effectLst/>
        </p:spPr>
        <p:txBody>
          <a:bodyPr wrap="square">
            <a:noAutofit/>
          </a:bodyPr>
          <a:lstStyle>
            <a:lvl1pPr>
              <a:defRPr sz="800">
                <a:latin typeface="Arial" panose="020B0604020202020204" pitchFamily="34" charset="0"/>
                <a:cs typeface="Arial" panose="020B0604020202020204" pitchFamily="34" charset="0"/>
              </a:defRPr>
            </a:lvl1pPr>
          </a:lstStyle>
          <a:p>
            <a:endParaRPr lang="en-US"/>
          </a:p>
        </p:txBody>
      </p:sp>
      <p:sp>
        <p:nvSpPr>
          <p:cNvPr id="58" name="Picture Placeholder 46">
            <a:extLst>
              <a:ext uri="{FF2B5EF4-FFF2-40B4-BE49-F238E27FC236}">
                <a16:creationId xmlns:a16="http://schemas.microsoft.com/office/drawing/2014/main" id="{92FB3608-3AA3-4801-A942-81D2F606D790}"/>
              </a:ext>
            </a:extLst>
          </p:cNvPr>
          <p:cNvSpPr>
            <a:spLocks noGrp="1"/>
          </p:cNvSpPr>
          <p:nvPr>
            <p:ph type="pic" sz="quarter" idx="13"/>
          </p:nvPr>
        </p:nvSpPr>
        <p:spPr>
          <a:xfrm>
            <a:off x="4258029" y="2290261"/>
            <a:ext cx="1121333" cy="1147044"/>
          </a:xfrm>
          <a:prstGeom prst="ellipse">
            <a:avLst/>
          </a:prstGeom>
          <a:pattFill prst="pct5">
            <a:fgClr>
              <a:schemeClr val="accent1"/>
            </a:fgClr>
            <a:bgClr>
              <a:schemeClr val="bg1"/>
            </a:bgClr>
          </a:pattFill>
          <a:effectLst/>
        </p:spPr>
        <p:txBody>
          <a:bodyPr wrap="square">
            <a:noAutofit/>
          </a:bodyPr>
          <a:lstStyle>
            <a:lvl1pPr>
              <a:defRPr sz="800" b="1">
                <a:latin typeface="Arial" panose="020B0604020202020204" pitchFamily="34" charset="0"/>
                <a:cs typeface="Arial" panose="020B0604020202020204" pitchFamily="34" charset="0"/>
              </a:defRPr>
            </a:lvl1pPr>
          </a:lstStyle>
          <a:p>
            <a:endParaRPr lang="en-US"/>
          </a:p>
        </p:txBody>
      </p:sp>
      <p:sp>
        <p:nvSpPr>
          <p:cNvPr id="59" name="Picture Placeholder 46">
            <a:extLst>
              <a:ext uri="{FF2B5EF4-FFF2-40B4-BE49-F238E27FC236}">
                <a16:creationId xmlns:a16="http://schemas.microsoft.com/office/drawing/2014/main" id="{70013200-8F59-4ADA-BAE1-461F334217CA}"/>
              </a:ext>
            </a:extLst>
          </p:cNvPr>
          <p:cNvSpPr>
            <a:spLocks noGrp="1"/>
          </p:cNvSpPr>
          <p:nvPr>
            <p:ph type="pic" sz="quarter" idx="14"/>
          </p:nvPr>
        </p:nvSpPr>
        <p:spPr>
          <a:xfrm>
            <a:off x="6760361" y="2290261"/>
            <a:ext cx="1121333" cy="1147044"/>
          </a:xfrm>
          <a:prstGeom prst="ellipse">
            <a:avLst/>
          </a:prstGeom>
          <a:pattFill prst="pct5">
            <a:fgClr>
              <a:schemeClr val="accent1"/>
            </a:fgClr>
            <a:bgClr>
              <a:schemeClr val="bg1"/>
            </a:bgClr>
          </a:pattFill>
          <a:effectLst/>
        </p:spPr>
        <p:txBody>
          <a:bodyPr wrap="square">
            <a:noAutofit/>
          </a:bodyPr>
          <a:lstStyle>
            <a:lvl1pPr>
              <a:defRPr sz="800">
                <a:latin typeface="Arial" panose="020B0604020202020204" pitchFamily="34" charset="0"/>
                <a:cs typeface="Arial" panose="020B0604020202020204" pitchFamily="34" charset="0"/>
              </a:defRPr>
            </a:lvl1pPr>
          </a:lstStyle>
          <a:p>
            <a:endParaRPr lang="en-US"/>
          </a:p>
        </p:txBody>
      </p:sp>
      <p:sp>
        <p:nvSpPr>
          <p:cNvPr id="60" name="Picture Placeholder 46">
            <a:extLst>
              <a:ext uri="{FF2B5EF4-FFF2-40B4-BE49-F238E27FC236}">
                <a16:creationId xmlns:a16="http://schemas.microsoft.com/office/drawing/2014/main" id="{E569A8C9-8500-4C3C-B15F-7432BB4D90A2}"/>
              </a:ext>
            </a:extLst>
          </p:cNvPr>
          <p:cNvSpPr>
            <a:spLocks noGrp="1"/>
          </p:cNvSpPr>
          <p:nvPr>
            <p:ph type="pic" sz="quarter" idx="15"/>
          </p:nvPr>
        </p:nvSpPr>
        <p:spPr>
          <a:xfrm>
            <a:off x="9267209" y="2290261"/>
            <a:ext cx="1121333" cy="1147044"/>
          </a:xfrm>
          <a:prstGeom prst="ellipse">
            <a:avLst/>
          </a:prstGeom>
          <a:pattFill prst="pct5">
            <a:fgClr>
              <a:schemeClr val="accent1"/>
            </a:fgClr>
            <a:bgClr>
              <a:schemeClr val="bg1"/>
            </a:bgClr>
          </a:pattFill>
          <a:effectLst/>
        </p:spPr>
        <p:txBody>
          <a:bodyPr wrap="square">
            <a:noAutofit/>
          </a:bodyPr>
          <a:lstStyle>
            <a:lvl1pPr>
              <a:defRPr sz="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889684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75BDC8AF-E906-473F-BAFC-AB7B8ECA7E49}"/>
              </a:ext>
            </a:extLst>
          </p:cNvPr>
          <p:cNvSpPr/>
          <p:nvPr userDrawn="1"/>
        </p:nvSpPr>
        <p:spPr>
          <a:xfrm>
            <a:off x="-2" y="0"/>
            <a:ext cx="12192002" cy="3856436"/>
          </a:xfrm>
          <a:custGeom>
            <a:avLst/>
            <a:gdLst>
              <a:gd name="connsiteX0" fmla="*/ 0 w 12192002"/>
              <a:gd name="connsiteY0" fmla="*/ 0 h 3856436"/>
              <a:gd name="connsiteX1" fmla="*/ 12192002 w 12192002"/>
              <a:gd name="connsiteY1" fmla="*/ 0 h 3856436"/>
              <a:gd name="connsiteX2" fmla="*/ 12192002 w 12192002"/>
              <a:gd name="connsiteY2" fmla="*/ 1534992 h 3856436"/>
              <a:gd name="connsiteX3" fmla="*/ 12094297 w 12192002"/>
              <a:gd name="connsiteY3" fmla="*/ 1592765 h 3856436"/>
              <a:gd name="connsiteX4" fmla="*/ 8128243 w 12192002"/>
              <a:gd name="connsiteY4" fmla="*/ 2203745 h 3856436"/>
              <a:gd name="connsiteX5" fmla="*/ 7807641 w 12192002"/>
              <a:gd name="connsiteY5" fmla="*/ 2161524 h 3856436"/>
              <a:gd name="connsiteX6" fmla="*/ 7814026 w 12192002"/>
              <a:gd name="connsiteY6" fmla="*/ 2221792 h 3856436"/>
              <a:gd name="connsiteX7" fmla="*/ 6096003 w 12192002"/>
              <a:gd name="connsiteY7" fmla="*/ 3856436 h 3856436"/>
              <a:gd name="connsiteX8" fmla="*/ 4377980 w 12192002"/>
              <a:gd name="connsiteY8" fmla="*/ 2221792 h 3856436"/>
              <a:gd name="connsiteX9" fmla="*/ 4512991 w 12192002"/>
              <a:gd name="connsiteY9" fmla="*/ 1585515 h 3856436"/>
              <a:gd name="connsiteX10" fmla="*/ 4559587 w 12192002"/>
              <a:gd name="connsiteY10" fmla="*/ 1493482 h 3856436"/>
              <a:gd name="connsiteX11" fmla="*/ 3880512 w 12192002"/>
              <a:gd name="connsiteY11" fmla="*/ 1348284 h 3856436"/>
              <a:gd name="connsiteX12" fmla="*/ 103165 w 12192002"/>
              <a:gd name="connsiteY12" fmla="*/ 1141635 h 3856436"/>
              <a:gd name="connsiteX13" fmla="*/ 0 w 12192002"/>
              <a:gd name="connsiteY13" fmla="*/ 1161991 h 38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2" h="3856436">
                <a:moveTo>
                  <a:pt x="0" y="0"/>
                </a:moveTo>
                <a:lnTo>
                  <a:pt x="12192002" y="0"/>
                </a:lnTo>
                <a:lnTo>
                  <a:pt x="12192002" y="1534992"/>
                </a:lnTo>
                <a:lnTo>
                  <a:pt x="12094297" y="1592765"/>
                </a:lnTo>
                <a:cubicBezTo>
                  <a:pt x="10862623" y="2284264"/>
                  <a:pt x="9518905" y="2366208"/>
                  <a:pt x="8128243" y="2203745"/>
                </a:cubicBezTo>
                <a:lnTo>
                  <a:pt x="7807641" y="2161524"/>
                </a:lnTo>
                <a:lnTo>
                  <a:pt x="7814026" y="2221792"/>
                </a:lnTo>
                <a:cubicBezTo>
                  <a:pt x="7814026" y="3124581"/>
                  <a:pt x="7044841" y="3856436"/>
                  <a:pt x="6096003" y="3856436"/>
                </a:cubicBezTo>
                <a:cubicBezTo>
                  <a:pt x="5147165" y="3856435"/>
                  <a:pt x="4377980" y="3124581"/>
                  <a:pt x="4377980" y="2221792"/>
                </a:cubicBezTo>
                <a:cubicBezTo>
                  <a:pt x="4377980" y="1996094"/>
                  <a:pt x="4426055" y="1781080"/>
                  <a:pt x="4512991" y="1585515"/>
                </a:cubicBezTo>
                <a:lnTo>
                  <a:pt x="4559587" y="1493482"/>
                </a:lnTo>
                <a:lnTo>
                  <a:pt x="3880512" y="1348284"/>
                </a:lnTo>
                <a:cubicBezTo>
                  <a:pt x="2590094" y="1088166"/>
                  <a:pt x="1314676" y="927836"/>
                  <a:pt x="103165" y="1141635"/>
                </a:cubicBezTo>
                <a:lnTo>
                  <a:pt x="0" y="1161991"/>
                </a:lnTo>
                <a:close/>
              </a:path>
            </a:pathLst>
          </a:custGeom>
          <a:gradFill flip="none" rotWithShape="1">
            <a:gsLst>
              <a:gs pos="0">
                <a:srgbClr val="0097B6"/>
              </a:gs>
              <a:gs pos="76000">
                <a:srgbClr val="00C3EB"/>
              </a:gs>
              <a:gs pos="100000">
                <a:srgbClr val="00C3E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50" name="Picture Placeholder 46">
            <a:extLst>
              <a:ext uri="{FF2B5EF4-FFF2-40B4-BE49-F238E27FC236}">
                <a16:creationId xmlns:a16="http://schemas.microsoft.com/office/drawing/2014/main" id="{3655FD6B-4A71-4AB2-BC5B-09A1D1226E78}"/>
              </a:ext>
            </a:extLst>
          </p:cNvPr>
          <p:cNvSpPr>
            <a:spLocks noGrp="1"/>
          </p:cNvSpPr>
          <p:nvPr>
            <p:ph type="pic" sz="quarter" idx="12"/>
          </p:nvPr>
        </p:nvSpPr>
        <p:spPr>
          <a:xfrm>
            <a:off x="4832744" y="844557"/>
            <a:ext cx="2526511" cy="2584443"/>
          </a:xfrm>
          <a:prstGeom prst="ellipse">
            <a:avLst/>
          </a:prstGeom>
          <a:pattFill prst="pct5">
            <a:fgClr>
              <a:schemeClr val="accent1"/>
            </a:fgClr>
            <a:bgClr>
              <a:schemeClr val="bg1"/>
            </a:bgClr>
          </a:pattFill>
          <a:ln w="63500">
            <a:solidFill>
              <a:schemeClr val="bg1"/>
            </a:solidFill>
          </a:ln>
          <a:effectLst>
            <a:outerShdw blurRad="114300" dist="38100" dir="5400000" sx="101000" sy="101000" algn="ctr" rotWithShape="0">
              <a:schemeClr val="tx1">
                <a:lumMod val="65000"/>
                <a:lumOff val="35000"/>
                <a:alpha val="7000"/>
              </a:schemeClr>
            </a:outerShdw>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4029571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F1583DE4-EB30-48B6-AE90-0BB76E4172F1}"/>
              </a:ext>
            </a:extLst>
          </p:cNvPr>
          <p:cNvSpPr/>
          <p:nvPr userDrawn="1"/>
        </p:nvSpPr>
        <p:spPr>
          <a:xfrm>
            <a:off x="6817927" y="1757822"/>
            <a:ext cx="3528372" cy="4567258"/>
          </a:xfrm>
          <a:custGeom>
            <a:avLst/>
            <a:gdLst>
              <a:gd name="connsiteX0" fmla="*/ 646967 w 3286472"/>
              <a:gd name="connsiteY0" fmla="*/ 460 h 4254133"/>
              <a:gd name="connsiteX1" fmla="*/ 685199 w 3286472"/>
              <a:gd name="connsiteY1" fmla="*/ 1664 h 4254133"/>
              <a:gd name="connsiteX2" fmla="*/ 3122452 w 3286472"/>
              <a:gd name="connsiteY2" fmla="*/ 325097 h 4254133"/>
              <a:gd name="connsiteX3" fmla="*/ 3284810 w 3286472"/>
              <a:gd name="connsiteY3" fmla="*/ 537139 h 4254133"/>
              <a:gd name="connsiteX4" fmla="*/ 2813315 w 3286472"/>
              <a:gd name="connsiteY4" fmla="*/ 4090113 h 4254133"/>
              <a:gd name="connsiteX5" fmla="*/ 2601273 w 3286472"/>
              <a:gd name="connsiteY5" fmla="*/ 4252471 h 4254133"/>
              <a:gd name="connsiteX6" fmla="*/ 164020 w 3286472"/>
              <a:gd name="connsiteY6" fmla="*/ 3929037 h 4254133"/>
              <a:gd name="connsiteX7" fmla="*/ 1663 w 3286472"/>
              <a:gd name="connsiteY7" fmla="*/ 3716995 h 4254133"/>
              <a:gd name="connsiteX8" fmla="*/ 473157 w 3286472"/>
              <a:gd name="connsiteY8" fmla="*/ 164021 h 4254133"/>
              <a:gd name="connsiteX9" fmla="*/ 646967 w 3286472"/>
              <a:gd name="connsiteY9" fmla="*/ 460 h 425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472" h="4254133">
                <a:moveTo>
                  <a:pt x="646967" y="460"/>
                </a:moveTo>
                <a:cubicBezTo>
                  <a:pt x="659484" y="-416"/>
                  <a:pt x="672275" y="-51"/>
                  <a:pt x="685199" y="1664"/>
                </a:cubicBezTo>
                <a:lnTo>
                  <a:pt x="3122452" y="325097"/>
                </a:lnTo>
                <a:cubicBezTo>
                  <a:pt x="3225839" y="338817"/>
                  <a:pt x="3298529" y="433752"/>
                  <a:pt x="3284810" y="537139"/>
                </a:cubicBezTo>
                <a:lnTo>
                  <a:pt x="2813315" y="4090113"/>
                </a:lnTo>
                <a:cubicBezTo>
                  <a:pt x="2799595" y="4193501"/>
                  <a:pt x="2704661" y="4266191"/>
                  <a:pt x="2601273" y="4252471"/>
                </a:cubicBezTo>
                <a:lnTo>
                  <a:pt x="164020" y="3929037"/>
                </a:lnTo>
                <a:cubicBezTo>
                  <a:pt x="60633" y="3915317"/>
                  <a:pt x="-12057" y="3820383"/>
                  <a:pt x="1663" y="3716995"/>
                </a:cubicBezTo>
                <a:lnTo>
                  <a:pt x="473157" y="164021"/>
                </a:lnTo>
                <a:cubicBezTo>
                  <a:pt x="485162" y="73557"/>
                  <a:pt x="559347" y="6596"/>
                  <a:pt x="646967" y="46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E751B60-1395-404C-A50F-CE57C2233D03}"/>
              </a:ext>
            </a:extLst>
          </p:cNvPr>
          <p:cNvGrpSpPr/>
          <p:nvPr userDrawn="1"/>
        </p:nvGrpSpPr>
        <p:grpSpPr>
          <a:xfrm>
            <a:off x="-27846" y="0"/>
            <a:ext cx="12219845" cy="5601973"/>
            <a:chOff x="-27846" y="0"/>
            <a:chExt cx="12219845" cy="5601973"/>
          </a:xfrm>
        </p:grpSpPr>
        <p:sp>
          <p:nvSpPr>
            <p:cNvPr id="33" name="Freeform: Shape 32">
              <a:extLst>
                <a:ext uri="{FF2B5EF4-FFF2-40B4-BE49-F238E27FC236}">
                  <a16:creationId xmlns:a16="http://schemas.microsoft.com/office/drawing/2014/main" id="{FE141A28-C364-4A94-8F16-0ADAFB9DD49F}"/>
                </a:ext>
              </a:extLst>
            </p:cNvPr>
            <p:cNvSpPr/>
            <p:nvPr userDrawn="1"/>
          </p:nvSpPr>
          <p:spPr>
            <a:xfrm rot="10800000">
              <a:off x="-27846" y="0"/>
              <a:ext cx="12219845" cy="3055758"/>
            </a:xfrm>
            <a:custGeom>
              <a:avLst/>
              <a:gdLst>
                <a:gd name="connsiteX0" fmla="*/ 12219845 w 12219845"/>
                <a:gd name="connsiteY0" fmla="*/ 4605356 h 4605356"/>
                <a:gd name="connsiteX1" fmla="*/ 2 w 12219845"/>
                <a:gd name="connsiteY1" fmla="*/ 4605356 h 4605356"/>
                <a:gd name="connsiteX2" fmla="*/ 0 w 12219845"/>
                <a:gd name="connsiteY2" fmla="*/ 1582119 h 4605356"/>
                <a:gd name="connsiteX3" fmla="*/ 5947232 w 12219845"/>
                <a:gd name="connsiteY3" fmla="*/ 1148 h 4605356"/>
                <a:gd name="connsiteX4" fmla="*/ 9519497 w 12219845"/>
                <a:gd name="connsiteY4" fmla="*/ 3403887 h 4605356"/>
                <a:gd name="connsiteX5" fmla="*/ 12160995 w 12219845"/>
                <a:gd name="connsiteY5" fmla="*/ 2908792 h 4605356"/>
                <a:gd name="connsiteX6" fmla="*/ 12219845 w 12219845"/>
                <a:gd name="connsiteY6" fmla="*/ 2884474 h 4605356"/>
                <a:gd name="connsiteX0" fmla="*/ 12219845 w 12219845"/>
                <a:gd name="connsiteY0" fmla="*/ 4605356 h 4605356"/>
                <a:gd name="connsiteX1" fmla="*/ 2 w 12219845"/>
                <a:gd name="connsiteY1" fmla="*/ 4605356 h 4605356"/>
                <a:gd name="connsiteX2" fmla="*/ 0 w 12219845"/>
                <a:gd name="connsiteY2" fmla="*/ 1582119 h 4605356"/>
                <a:gd name="connsiteX3" fmla="*/ 5947232 w 12219845"/>
                <a:gd name="connsiteY3" fmla="*/ 1148 h 4605356"/>
                <a:gd name="connsiteX4" fmla="*/ 9519497 w 12219845"/>
                <a:gd name="connsiteY4" fmla="*/ 3403887 h 4605356"/>
                <a:gd name="connsiteX5" fmla="*/ 12160995 w 12219845"/>
                <a:gd name="connsiteY5" fmla="*/ 2908792 h 4605356"/>
                <a:gd name="connsiteX6" fmla="*/ 12219845 w 12219845"/>
                <a:gd name="connsiteY6" fmla="*/ 2884474 h 4605356"/>
                <a:gd name="connsiteX7" fmla="*/ 12219845 w 12219845"/>
                <a:gd name="connsiteY7" fmla="*/ 4605356 h 4605356"/>
                <a:gd name="connsiteX0" fmla="*/ 12219845 w 12219845"/>
                <a:gd name="connsiteY0" fmla="*/ 3038747 h 3038747"/>
                <a:gd name="connsiteX1" fmla="*/ 2 w 12219845"/>
                <a:gd name="connsiteY1" fmla="*/ 3038747 h 3038747"/>
                <a:gd name="connsiteX2" fmla="*/ 0 w 12219845"/>
                <a:gd name="connsiteY2" fmla="*/ 15510 h 3038747"/>
                <a:gd name="connsiteX3" fmla="*/ 9519497 w 12219845"/>
                <a:gd name="connsiteY3" fmla="*/ 1837278 h 3038747"/>
                <a:gd name="connsiteX4" fmla="*/ 12160995 w 12219845"/>
                <a:gd name="connsiteY4" fmla="*/ 1342183 h 3038747"/>
                <a:gd name="connsiteX5" fmla="*/ 12219845 w 12219845"/>
                <a:gd name="connsiteY5" fmla="*/ 1317865 h 3038747"/>
                <a:gd name="connsiteX6" fmla="*/ 12219845 w 12219845"/>
                <a:gd name="connsiteY6" fmla="*/ 3038747 h 3038747"/>
                <a:gd name="connsiteX0" fmla="*/ 12219845 w 12219845"/>
                <a:gd name="connsiteY0" fmla="*/ 3043043 h 3043043"/>
                <a:gd name="connsiteX1" fmla="*/ 2 w 12219845"/>
                <a:gd name="connsiteY1" fmla="*/ 3043043 h 3043043"/>
                <a:gd name="connsiteX2" fmla="*/ 0 w 12219845"/>
                <a:gd name="connsiteY2" fmla="*/ 19806 h 3043043"/>
                <a:gd name="connsiteX3" fmla="*/ 7321420 w 12219845"/>
                <a:gd name="connsiteY3" fmla="*/ 1419544 h 3043043"/>
                <a:gd name="connsiteX4" fmla="*/ 12160995 w 12219845"/>
                <a:gd name="connsiteY4" fmla="*/ 1346479 h 3043043"/>
                <a:gd name="connsiteX5" fmla="*/ 12219845 w 12219845"/>
                <a:gd name="connsiteY5" fmla="*/ 1322161 h 3043043"/>
                <a:gd name="connsiteX6" fmla="*/ 12219845 w 12219845"/>
                <a:gd name="connsiteY6" fmla="*/ 3043043 h 3043043"/>
                <a:gd name="connsiteX0" fmla="*/ 12219845 w 12219845"/>
                <a:gd name="connsiteY0" fmla="*/ 3043043 h 3043043"/>
                <a:gd name="connsiteX1" fmla="*/ 2 w 12219845"/>
                <a:gd name="connsiteY1" fmla="*/ 3043043 h 3043043"/>
                <a:gd name="connsiteX2" fmla="*/ 0 w 12219845"/>
                <a:gd name="connsiteY2" fmla="*/ 19806 h 3043043"/>
                <a:gd name="connsiteX3" fmla="*/ 7321420 w 12219845"/>
                <a:gd name="connsiteY3" fmla="*/ 1419544 h 3043043"/>
                <a:gd name="connsiteX4" fmla="*/ 12160995 w 12219845"/>
                <a:gd name="connsiteY4" fmla="*/ 1346479 h 3043043"/>
                <a:gd name="connsiteX5" fmla="*/ 12219845 w 12219845"/>
                <a:gd name="connsiteY5" fmla="*/ 3043043 h 3043043"/>
                <a:gd name="connsiteX0" fmla="*/ 12219845 w 12219845"/>
                <a:gd name="connsiteY0" fmla="*/ 3043043 h 3043043"/>
                <a:gd name="connsiteX1" fmla="*/ 2 w 12219845"/>
                <a:gd name="connsiteY1" fmla="*/ 3043043 h 3043043"/>
                <a:gd name="connsiteX2" fmla="*/ 0 w 12219845"/>
                <a:gd name="connsiteY2" fmla="*/ 19806 h 3043043"/>
                <a:gd name="connsiteX3" fmla="*/ 7321420 w 12219845"/>
                <a:gd name="connsiteY3" fmla="*/ 1419544 h 3043043"/>
                <a:gd name="connsiteX4" fmla="*/ 12196164 w 12219845"/>
                <a:gd name="connsiteY4" fmla="*/ 1364063 h 3043043"/>
                <a:gd name="connsiteX5" fmla="*/ 12219845 w 12219845"/>
                <a:gd name="connsiteY5" fmla="*/ 3043043 h 3043043"/>
                <a:gd name="connsiteX0" fmla="*/ 12219845 w 12219845"/>
                <a:gd name="connsiteY0" fmla="*/ 3043043 h 3043043"/>
                <a:gd name="connsiteX1" fmla="*/ 2 w 12219845"/>
                <a:gd name="connsiteY1" fmla="*/ 3043043 h 3043043"/>
                <a:gd name="connsiteX2" fmla="*/ 0 w 12219845"/>
                <a:gd name="connsiteY2" fmla="*/ 19806 h 3043043"/>
                <a:gd name="connsiteX3" fmla="*/ 7321420 w 12219845"/>
                <a:gd name="connsiteY3" fmla="*/ 1419544 h 3043043"/>
                <a:gd name="connsiteX4" fmla="*/ 12196164 w 12219845"/>
                <a:gd name="connsiteY4" fmla="*/ 1364063 h 3043043"/>
                <a:gd name="connsiteX5" fmla="*/ 12219845 w 12219845"/>
                <a:gd name="connsiteY5" fmla="*/ 3043043 h 3043043"/>
                <a:gd name="connsiteX0" fmla="*/ 12219845 w 12219845"/>
                <a:gd name="connsiteY0" fmla="*/ 3043043 h 3043043"/>
                <a:gd name="connsiteX1" fmla="*/ 2 w 12219845"/>
                <a:gd name="connsiteY1" fmla="*/ 3043043 h 3043043"/>
                <a:gd name="connsiteX2" fmla="*/ 0 w 12219845"/>
                <a:gd name="connsiteY2" fmla="*/ 19806 h 3043043"/>
                <a:gd name="connsiteX3" fmla="*/ 7321420 w 12219845"/>
                <a:gd name="connsiteY3" fmla="*/ 1419544 h 3043043"/>
                <a:gd name="connsiteX4" fmla="*/ 12196164 w 12219845"/>
                <a:gd name="connsiteY4" fmla="*/ 1364063 h 3043043"/>
                <a:gd name="connsiteX5" fmla="*/ 12219845 w 12219845"/>
                <a:gd name="connsiteY5" fmla="*/ 3043043 h 3043043"/>
                <a:gd name="connsiteX0" fmla="*/ 12219845 w 12219845"/>
                <a:gd name="connsiteY0" fmla="*/ 3055758 h 3055758"/>
                <a:gd name="connsiteX1" fmla="*/ 2 w 12219845"/>
                <a:gd name="connsiteY1" fmla="*/ 3055758 h 3055758"/>
                <a:gd name="connsiteX2" fmla="*/ 0 w 12219845"/>
                <a:gd name="connsiteY2" fmla="*/ 32521 h 3055758"/>
                <a:gd name="connsiteX3" fmla="*/ 7127990 w 12219845"/>
                <a:gd name="connsiteY3" fmla="*/ 834382 h 3055758"/>
                <a:gd name="connsiteX4" fmla="*/ 12196164 w 12219845"/>
                <a:gd name="connsiteY4" fmla="*/ 1376778 h 3055758"/>
                <a:gd name="connsiteX5" fmla="*/ 12219845 w 12219845"/>
                <a:gd name="connsiteY5" fmla="*/ 3055758 h 3055758"/>
                <a:gd name="connsiteX0" fmla="*/ 12219845 w 12219845"/>
                <a:gd name="connsiteY0" fmla="*/ 3055758 h 3055758"/>
                <a:gd name="connsiteX1" fmla="*/ 2 w 12219845"/>
                <a:gd name="connsiteY1" fmla="*/ 3055758 h 3055758"/>
                <a:gd name="connsiteX2" fmla="*/ 0 w 12219845"/>
                <a:gd name="connsiteY2" fmla="*/ 32521 h 3055758"/>
                <a:gd name="connsiteX3" fmla="*/ 7127990 w 12219845"/>
                <a:gd name="connsiteY3" fmla="*/ 834382 h 3055758"/>
                <a:gd name="connsiteX4" fmla="*/ 12196164 w 12219845"/>
                <a:gd name="connsiteY4" fmla="*/ 1376778 h 3055758"/>
                <a:gd name="connsiteX5" fmla="*/ 12219845 w 12219845"/>
                <a:gd name="connsiteY5" fmla="*/ 3055758 h 305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9845" h="3055758">
                  <a:moveTo>
                    <a:pt x="12219845" y="3055758"/>
                  </a:moveTo>
                  <a:lnTo>
                    <a:pt x="2" y="3055758"/>
                  </a:lnTo>
                  <a:cubicBezTo>
                    <a:pt x="2" y="2048012"/>
                    <a:pt x="0" y="1040267"/>
                    <a:pt x="0" y="32521"/>
                  </a:cubicBezTo>
                  <a:cubicBezTo>
                    <a:pt x="1586582" y="-167724"/>
                    <a:pt x="5101158" y="613270"/>
                    <a:pt x="7127990" y="834382"/>
                  </a:cubicBezTo>
                  <a:cubicBezTo>
                    <a:pt x="9238262" y="-364983"/>
                    <a:pt x="9808704" y="2159079"/>
                    <a:pt x="12196164" y="1376778"/>
                  </a:cubicBezTo>
                  <a:lnTo>
                    <a:pt x="12219845" y="3055758"/>
                  </a:ln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C5AD627-CB16-4B02-AA79-E4F01836ED36}"/>
                </a:ext>
              </a:extLst>
            </p:cNvPr>
            <p:cNvGrpSpPr/>
            <p:nvPr userDrawn="1"/>
          </p:nvGrpSpPr>
          <p:grpSpPr>
            <a:xfrm>
              <a:off x="3970697" y="575123"/>
              <a:ext cx="8220936" cy="5026850"/>
              <a:chOff x="3970697" y="575123"/>
              <a:chExt cx="8220936" cy="5026850"/>
            </a:xfrm>
          </p:grpSpPr>
          <p:sp>
            <p:nvSpPr>
              <p:cNvPr id="36" name="Freeform: Shape 35">
                <a:extLst>
                  <a:ext uri="{FF2B5EF4-FFF2-40B4-BE49-F238E27FC236}">
                    <a16:creationId xmlns:a16="http://schemas.microsoft.com/office/drawing/2014/main" id="{A93A5F9C-62C7-4348-934E-7EC18667D8DA}"/>
                  </a:ext>
                </a:extLst>
              </p:cNvPr>
              <p:cNvSpPr/>
              <p:nvPr userDrawn="1"/>
            </p:nvSpPr>
            <p:spPr>
              <a:xfrm>
                <a:off x="9507142" y="1099833"/>
                <a:ext cx="2684491" cy="4502140"/>
              </a:xfrm>
              <a:custGeom>
                <a:avLst/>
                <a:gdLst>
                  <a:gd name="connsiteX0" fmla="*/ 2500446 w 2500446"/>
                  <a:gd name="connsiteY0" fmla="*/ 0 h 4193480"/>
                  <a:gd name="connsiteX1" fmla="*/ 2500446 w 2500446"/>
                  <a:gd name="connsiteY1" fmla="*/ 3985200 h 4193480"/>
                  <a:gd name="connsiteX2" fmla="*/ 597085 w 2500446"/>
                  <a:gd name="connsiteY2" fmla="*/ 4192356 h 4193480"/>
                  <a:gd name="connsiteX3" fmla="*/ 388920 w 2500446"/>
                  <a:gd name="connsiteY3" fmla="*/ 4025056 h 4193480"/>
                  <a:gd name="connsiteX4" fmla="*/ 1125 w 2500446"/>
                  <a:gd name="connsiteY4" fmla="*/ 461975 h 4193480"/>
                  <a:gd name="connsiteX5" fmla="*/ 168426 w 2500446"/>
                  <a:gd name="connsiteY5" fmla="*/ 253810 h 419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0446" h="4193480">
                    <a:moveTo>
                      <a:pt x="2500446" y="0"/>
                    </a:moveTo>
                    <a:lnTo>
                      <a:pt x="2500446" y="3985200"/>
                    </a:lnTo>
                    <a:lnTo>
                      <a:pt x="597085" y="4192356"/>
                    </a:lnTo>
                    <a:cubicBezTo>
                      <a:pt x="493403" y="4203640"/>
                      <a:pt x="400205" y="4128738"/>
                      <a:pt x="388920" y="4025056"/>
                    </a:cubicBezTo>
                    <a:lnTo>
                      <a:pt x="1125" y="461975"/>
                    </a:lnTo>
                    <a:cubicBezTo>
                      <a:pt x="-10159" y="358293"/>
                      <a:pt x="64744" y="265095"/>
                      <a:pt x="168426" y="25381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38" name="Freeform: Shape 37">
                <a:extLst>
                  <a:ext uri="{FF2B5EF4-FFF2-40B4-BE49-F238E27FC236}">
                    <a16:creationId xmlns:a16="http://schemas.microsoft.com/office/drawing/2014/main" id="{F18A765D-64E8-4F89-B14C-AA8DCCF4FD57}"/>
                  </a:ext>
                </a:extLst>
              </p:cNvPr>
              <p:cNvSpPr/>
              <p:nvPr userDrawn="1"/>
            </p:nvSpPr>
            <p:spPr>
              <a:xfrm>
                <a:off x="3970697" y="575123"/>
                <a:ext cx="4031461" cy="4845777"/>
              </a:xfrm>
              <a:custGeom>
                <a:avLst/>
                <a:gdLst>
                  <a:gd name="connsiteX0" fmla="*/ 2529572 w 3755070"/>
                  <a:gd name="connsiteY0" fmla="*/ 708 h 4513557"/>
                  <a:gd name="connsiteX1" fmla="*/ 2726787 w 3755070"/>
                  <a:gd name="connsiteY1" fmla="*/ 135127 h 4513557"/>
                  <a:gd name="connsiteX2" fmla="*/ 3747205 w 3755070"/>
                  <a:gd name="connsiteY2" fmla="*/ 3570921 h 4513557"/>
                  <a:gd name="connsiteX3" fmla="*/ 3619944 w 3755070"/>
                  <a:gd name="connsiteY3" fmla="*/ 3805711 h 4513557"/>
                  <a:gd name="connsiteX4" fmla="*/ 1263073 w 3755070"/>
                  <a:gd name="connsiteY4" fmla="*/ 4505693 h 4513557"/>
                  <a:gd name="connsiteX5" fmla="*/ 1028284 w 3755070"/>
                  <a:gd name="connsiteY5" fmla="*/ 4378431 h 4513557"/>
                  <a:gd name="connsiteX6" fmla="*/ 7865 w 3755070"/>
                  <a:gd name="connsiteY6" fmla="*/ 942638 h 4513557"/>
                  <a:gd name="connsiteX7" fmla="*/ 135127 w 3755070"/>
                  <a:gd name="connsiteY7" fmla="*/ 707848 h 4513557"/>
                  <a:gd name="connsiteX8" fmla="*/ 2491997 w 3755070"/>
                  <a:gd name="connsiteY8" fmla="*/ 7865 h 4513557"/>
                  <a:gd name="connsiteX9" fmla="*/ 2529572 w 3755070"/>
                  <a:gd name="connsiteY9" fmla="*/ 708 h 451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5070" h="4513557">
                    <a:moveTo>
                      <a:pt x="2529572" y="708"/>
                    </a:moveTo>
                    <a:cubicBezTo>
                      <a:pt x="2617076" y="-6911"/>
                      <a:pt x="2700805" y="47647"/>
                      <a:pt x="2726787" y="135127"/>
                    </a:cubicBezTo>
                    <a:lnTo>
                      <a:pt x="3747205" y="3570921"/>
                    </a:lnTo>
                    <a:cubicBezTo>
                      <a:pt x="3776899" y="3670899"/>
                      <a:pt x="3719921" y="3776018"/>
                      <a:pt x="3619944" y="3805711"/>
                    </a:cubicBezTo>
                    <a:lnTo>
                      <a:pt x="1263073" y="4505693"/>
                    </a:lnTo>
                    <a:cubicBezTo>
                      <a:pt x="1163096" y="4535386"/>
                      <a:pt x="1057977" y="4478409"/>
                      <a:pt x="1028284" y="4378431"/>
                    </a:cubicBezTo>
                    <a:lnTo>
                      <a:pt x="7865" y="942638"/>
                    </a:lnTo>
                    <a:cubicBezTo>
                      <a:pt x="-21828" y="842660"/>
                      <a:pt x="35149" y="737541"/>
                      <a:pt x="135127" y="707848"/>
                    </a:cubicBezTo>
                    <a:lnTo>
                      <a:pt x="2491997" y="7865"/>
                    </a:lnTo>
                    <a:cubicBezTo>
                      <a:pt x="2504494" y="4154"/>
                      <a:pt x="2517072" y="1796"/>
                      <a:pt x="2529572" y="708"/>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grpSp>
      </p:grpSp>
      <p:sp>
        <p:nvSpPr>
          <p:cNvPr id="29" name="Picture Placeholder 33">
            <a:extLst>
              <a:ext uri="{FF2B5EF4-FFF2-40B4-BE49-F238E27FC236}">
                <a16:creationId xmlns:a16="http://schemas.microsoft.com/office/drawing/2014/main" id="{FF422D31-CA3D-4842-BB5E-3C5FA0CFCC6B}"/>
              </a:ext>
            </a:extLst>
          </p:cNvPr>
          <p:cNvSpPr>
            <a:spLocks noGrp="1"/>
          </p:cNvSpPr>
          <p:nvPr>
            <p:ph type="pic" sz="quarter" idx="12"/>
          </p:nvPr>
        </p:nvSpPr>
        <p:spPr>
          <a:xfrm rot="20607526">
            <a:off x="4568276" y="1017109"/>
            <a:ext cx="2836302" cy="3961804"/>
          </a:xfrm>
          <a:prstGeom prst="roundRect">
            <a:avLst>
              <a:gd name="adj" fmla="val 6658"/>
            </a:avLst>
          </a:prstGeom>
          <a:pattFill prst="pct5">
            <a:fgClr>
              <a:schemeClr val="accent1"/>
            </a:fgClr>
            <a:bgClr>
              <a:schemeClr val="bg1"/>
            </a:bgClr>
          </a:pattFill>
          <a:ln w="63500">
            <a:noFill/>
          </a:ln>
          <a:effectLst/>
        </p:spPr>
        <p:txBody>
          <a:bodyPr wrap="square">
            <a:noAutofit/>
          </a:bodyPr>
          <a:lstStyle>
            <a:lvl1pPr>
              <a:defRPr sz="1100"/>
            </a:lvl1pPr>
          </a:lstStyle>
          <a:p>
            <a:endParaRPr lang="en-US"/>
          </a:p>
        </p:txBody>
      </p:sp>
      <p:sp>
        <p:nvSpPr>
          <p:cNvPr id="35" name="Picture Placeholder 34">
            <a:extLst>
              <a:ext uri="{FF2B5EF4-FFF2-40B4-BE49-F238E27FC236}">
                <a16:creationId xmlns:a16="http://schemas.microsoft.com/office/drawing/2014/main" id="{4FEF0C5A-D359-496B-94D8-3E1BA88B0DEA}"/>
              </a:ext>
            </a:extLst>
          </p:cNvPr>
          <p:cNvSpPr>
            <a:spLocks noGrp="1"/>
          </p:cNvSpPr>
          <p:nvPr>
            <p:ph type="pic" sz="quarter" idx="14"/>
          </p:nvPr>
        </p:nvSpPr>
        <p:spPr>
          <a:xfrm rot="21227313">
            <a:off x="9890559" y="1372820"/>
            <a:ext cx="2534633" cy="3961804"/>
          </a:xfrm>
          <a:custGeom>
            <a:avLst/>
            <a:gdLst>
              <a:gd name="connsiteX0" fmla="*/ 2534633 w 2534633"/>
              <a:gd name="connsiteY0" fmla="*/ 0 h 3961804"/>
              <a:gd name="connsiteX1" fmla="*/ 2103442 w 2534633"/>
              <a:gd name="connsiteY1" fmla="*/ 3961804 h 3961804"/>
              <a:gd name="connsiteX2" fmla="*/ 188841 w 2534633"/>
              <a:gd name="connsiteY2" fmla="*/ 3961804 h 3961804"/>
              <a:gd name="connsiteX3" fmla="*/ 0 w 2534633"/>
              <a:gd name="connsiteY3" fmla="*/ 3772963 h 3961804"/>
              <a:gd name="connsiteX4" fmla="*/ 0 w 2534633"/>
              <a:gd name="connsiteY4" fmla="*/ 188841 h 3961804"/>
              <a:gd name="connsiteX5" fmla="*/ 188841 w 2534633"/>
              <a:gd name="connsiteY5" fmla="*/ 0 h 396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4633" h="3961804">
                <a:moveTo>
                  <a:pt x="2534633" y="0"/>
                </a:moveTo>
                <a:lnTo>
                  <a:pt x="2103442" y="3961804"/>
                </a:lnTo>
                <a:lnTo>
                  <a:pt x="188841" y="3961804"/>
                </a:lnTo>
                <a:cubicBezTo>
                  <a:pt x="84547" y="3961804"/>
                  <a:pt x="0" y="3877257"/>
                  <a:pt x="0" y="3772963"/>
                </a:cubicBezTo>
                <a:lnTo>
                  <a:pt x="0" y="188841"/>
                </a:lnTo>
                <a:cubicBezTo>
                  <a:pt x="0" y="84547"/>
                  <a:pt x="84547" y="0"/>
                  <a:pt x="188841" y="0"/>
                </a:cubicBezTo>
                <a:close/>
              </a:path>
            </a:pathLst>
          </a:custGeom>
          <a:pattFill prst="pct5">
            <a:fgClr>
              <a:schemeClr val="accent1"/>
            </a:fgClr>
            <a:bgClr>
              <a:schemeClr val="bg1"/>
            </a:bgClr>
          </a:pattFill>
          <a:ln w="63500">
            <a:noFill/>
          </a:ln>
          <a:effectLst/>
        </p:spPr>
        <p:txBody>
          <a:bodyPr wrap="square">
            <a:noAutofit/>
          </a:bodyPr>
          <a:lstStyle>
            <a:lvl1pPr>
              <a:defRPr sz="1100"/>
            </a:lvl1pPr>
          </a:lstStyle>
          <a:p>
            <a:endParaRPr lang="en-US"/>
          </a:p>
        </p:txBody>
      </p:sp>
      <p:sp>
        <p:nvSpPr>
          <p:cNvPr id="30" name="Picture Placeholder 33">
            <a:extLst>
              <a:ext uri="{FF2B5EF4-FFF2-40B4-BE49-F238E27FC236}">
                <a16:creationId xmlns:a16="http://schemas.microsoft.com/office/drawing/2014/main" id="{217C9953-131E-43B7-9394-32F8446BC98B}"/>
              </a:ext>
            </a:extLst>
          </p:cNvPr>
          <p:cNvSpPr>
            <a:spLocks noGrp="1"/>
          </p:cNvSpPr>
          <p:nvPr>
            <p:ph type="pic" sz="quarter" idx="13"/>
          </p:nvPr>
        </p:nvSpPr>
        <p:spPr>
          <a:xfrm rot="453553">
            <a:off x="7163962" y="2060549"/>
            <a:ext cx="2836302" cy="3961804"/>
          </a:xfrm>
          <a:prstGeom prst="roundRect">
            <a:avLst>
              <a:gd name="adj" fmla="val 6658"/>
            </a:avLst>
          </a:prstGeom>
          <a:pattFill prst="pct5">
            <a:fgClr>
              <a:schemeClr val="accent1"/>
            </a:fgClr>
            <a:bgClr>
              <a:schemeClr val="bg1"/>
            </a:bgClr>
          </a:pattFill>
          <a:ln w="127000">
            <a:solidFill>
              <a:schemeClr val="bg1"/>
            </a:solidFill>
          </a:ln>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1079432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7" name="Picture Placeholder 38">
            <a:extLst>
              <a:ext uri="{FF2B5EF4-FFF2-40B4-BE49-F238E27FC236}">
                <a16:creationId xmlns:a16="http://schemas.microsoft.com/office/drawing/2014/main" id="{7857791D-004E-4568-AF8A-19EC077829CF}"/>
              </a:ext>
            </a:extLst>
          </p:cNvPr>
          <p:cNvSpPr>
            <a:spLocks noGrp="1"/>
          </p:cNvSpPr>
          <p:nvPr>
            <p:ph type="pic" sz="quarter" idx="10"/>
          </p:nvPr>
        </p:nvSpPr>
        <p:spPr>
          <a:xfrm>
            <a:off x="0" y="0"/>
            <a:ext cx="3004837" cy="4308954"/>
          </a:xfrm>
          <a:prstGeom prst="rect">
            <a:avLst/>
          </a:prstGeom>
          <a:pattFill prst="pct5">
            <a:fgClr>
              <a:schemeClr val="accent1"/>
            </a:fgClr>
            <a:bgClr>
              <a:schemeClr val="bg1"/>
            </a:bgClr>
          </a:pattFill>
        </p:spPr>
        <p:txBody>
          <a:bodyPr wrap="square">
            <a:noAutofit/>
          </a:bodyPr>
          <a:lstStyle>
            <a:lvl1pPr>
              <a:defRPr sz="1100"/>
            </a:lvl1pPr>
          </a:lstStyle>
          <a:p>
            <a:endParaRPr lang="en-US"/>
          </a:p>
        </p:txBody>
      </p:sp>
      <p:sp>
        <p:nvSpPr>
          <p:cNvPr id="38" name="Picture Placeholder 38">
            <a:extLst>
              <a:ext uri="{FF2B5EF4-FFF2-40B4-BE49-F238E27FC236}">
                <a16:creationId xmlns:a16="http://schemas.microsoft.com/office/drawing/2014/main" id="{C40ADA6C-BC7E-4683-B30B-FB2FF6E15B0E}"/>
              </a:ext>
            </a:extLst>
          </p:cNvPr>
          <p:cNvSpPr>
            <a:spLocks noGrp="1"/>
          </p:cNvSpPr>
          <p:nvPr>
            <p:ph type="pic" sz="quarter" idx="11"/>
          </p:nvPr>
        </p:nvSpPr>
        <p:spPr>
          <a:xfrm>
            <a:off x="3221575" y="1"/>
            <a:ext cx="3004837" cy="4324640"/>
          </a:xfrm>
          <a:prstGeom prst="rect">
            <a:avLst/>
          </a:prstGeom>
          <a:pattFill prst="pct5">
            <a:fgClr>
              <a:schemeClr val="accent1"/>
            </a:fgClr>
            <a:bgClr>
              <a:schemeClr val="bg1"/>
            </a:bgClr>
          </a:pattFill>
        </p:spPr>
        <p:txBody>
          <a:bodyPr wrap="square">
            <a:noAutofit/>
          </a:bodyPr>
          <a:lstStyle>
            <a:lvl1pPr>
              <a:defRPr sz="1100"/>
            </a:lvl1pPr>
          </a:lstStyle>
          <a:p>
            <a:endParaRPr lang="en-US"/>
          </a:p>
        </p:txBody>
      </p:sp>
    </p:spTree>
    <p:extLst>
      <p:ext uri="{BB962C8B-B14F-4D97-AF65-F5344CB8AC3E}">
        <p14:creationId xmlns:p14="http://schemas.microsoft.com/office/powerpoint/2010/main" val="589398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5984C8-EB9B-4C40-92B6-5957A390265D}"/>
              </a:ext>
            </a:extLst>
          </p:cNvPr>
          <p:cNvGrpSpPr/>
          <p:nvPr userDrawn="1"/>
        </p:nvGrpSpPr>
        <p:grpSpPr>
          <a:xfrm>
            <a:off x="-1" y="-544"/>
            <a:ext cx="5718581" cy="6874039"/>
            <a:chOff x="-1" y="-544"/>
            <a:chExt cx="5718581" cy="6874039"/>
          </a:xfrm>
        </p:grpSpPr>
        <p:sp>
          <p:nvSpPr>
            <p:cNvPr id="34" name="Freeform: Shape 33">
              <a:extLst>
                <a:ext uri="{FF2B5EF4-FFF2-40B4-BE49-F238E27FC236}">
                  <a16:creationId xmlns:a16="http://schemas.microsoft.com/office/drawing/2014/main" id="{948246D2-BF95-4C3F-AFD5-3140E427BAB1}"/>
                </a:ext>
              </a:extLst>
            </p:cNvPr>
            <p:cNvSpPr/>
            <p:nvPr userDrawn="1"/>
          </p:nvSpPr>
          <p:spPr>
            <a:xfrm rot="10800000">
              <a:off x="-1" y="-1"/>
              <a:ext cx="5079538" cy="6873496"/>
            </a:xfrm>
            <a:custGeom>
              <a:avLst/>
              <a:gdLst>
                <a:gd name="connsiteX0" fmla="*/ 5094713 w 5094713"/>
                <a:gd name="connsiteY0" fmla="*/ 6874972 h 6874972"/>
                <a:gd name="connsiteX1" fmla="*/ 1101976 w 5094713"/>
                <a:gd name="connsiteY1" fmla="*/ 6874972 h 6874972"/>
                <a:gd name="connsiteX2" fmla="*/ 1043479 w 5094713"/>
                <a:gd name="connsiteY2" fmla="*/ 6793851 h 6874972"/>
                <a:gd name="connsiteX3" fmla="*/ 0 w 5094713"/>
                <a:gd name="connsiteY3" fmla="*/ 3425081 h 6874972"/>
                <a:gd name="connsiteX4" fmla="*/ 1043479 w 5094713"/>
                <a:gd name="connsiteY4" fmla="*/ 56310 h 6874972"/>
                <a:gd name="connsiteX5" fmla="*/ 1084085 w 5094713"/>
                <a:gd name="connsiteY5" fmla="*/ 0 h 6874972"/>
                <a:gd name="connsiteX6" fmla="*/ 5094713 w 5094713"/>
                <a:gd name="connsiteY6" fmla="*/ 0 h 687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4713" h="6874972">
                  <a:moveTo>
                    <a:pt x="5094713" y="6874972"/>
                  </a:moveTo>
                  <a:lnTo>
                    <a:pt x="1101976" y="6874972"/>
                  </a:lnTo>
                  <a:lnTo>
                    <a:pt x="1043479" y="6793851"/>
                  </a:lnTo>
                  <a:cubicBezTo>
                    <a:pt x="384681" y="5832217"/>
                    <a:pt x="0" y="4672950"/>
                    <a:pt x="0" y="3425081"/>
                  </a:cubicBezTo>
                  <a:cubicBezTo>
                    <a:pt x="0" y="2177212"/>
                    <a:pt x="384681" y="1017945"/>
                    <a:pt x="1043479" y="56310"/>
                  </a:cubicBezTo>
                  <a:lnTo>
                    <a:pt x="1084085" y="0"/>
                  </a:lnTo>
                  <a:lnTo>
                    <a:pt x="5094713" y="0"/>
                  </a:lnTo>
                  <a:close/>
                </a:path>
              </a:pathLst>
            </a:custGeom>
            <a:gradFill flip="none" rotWithShape="1">
              <a:gsLst>
                <a:gs pos="0">
                  <a:srgbClr val="0097B6"/>
                </a:gs>
                <a:gs pos="60000">
                  <a:srgbClr val="00C3EB"/>
                </a:gs>
                <a:gs pos="100000">
                  <a:srgbClr val="00C3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544F0D82-7F59-4658-8541-B5652E46F054}"/>
                </a:ext>
              </a:extLst>
            </p:cNvPr>
            <p:cNvSpPr/>
            <p:nvPr userDrawn="1"/>
          </p:nvSpPr>
          <p:spPr>
            <a:xfrm>
              <a:off x="3222638" y="6058811"/>
              <a:ext cx="1453341" cy="814661"/>
            </a:xfrm>
            <a:custGeom>
              <a:avLst/>
              <a:gdLst>
                <a:gd name="connsiteX0" fmla="*/ 726671 w 1453341"/>
                <a:gd name="connsiteY0" fmla="*/ 0 h 814662"/>
                <a:gd name="connsiteX1" fmla="*/ 1453341 w 1453341"/>
                <a:gd name="connsiteY1" fmla="*/ 743334 h 814662"/>
                <a:gd name="connsiteX2" fmla="*/ 1446312 w 1453341"/>
                <a:gd name="connsiteY2" fmla="*/ 814662 h 814662"/>
                <a:gd name="connsiteX3" fmla="*/ 7030 w 1453341"/>
                <a:gd name="connsiteY3" fmla="*/ 814662 h 814662"/>
                <a:gd name="connsiteX4" fmla="*/ 0 w 1453341"/>
                <a:gd name="connsiteY4" fmla="*/ 743334 h 814662"/>
                <a:gd name="connsiteX5" fmla="*/ 726671 w 1453341"/>
                <a:gd name="connsiteY5" fmla="*/ 0 h 8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341" h="814662">
                  <a:moveTo>
                    <a:pt x="726671" y="0"/>
                  </a:moveTo>
                  <a:cubicBezTo>
                    <a:pt x="1128000" y="0"/>
                    <a:pt x="1453341" y="332802"/>
                    <a:pt x="1453341" y="743334"/>
                  </a:cubicBezTo>
                  <a:lnTo>
                    <a:pt x="1446312" y="814662"/>
                  </a:lnTo>
                  <a:lnTo>
                    <a:pt x="7030" y="814662"/>
                  </a:lnTo>
                  <a:lnTo>
                    <a:pt x="0" y="743334"/>
                  </a:lnTo>
                  <a:cubicBezTo>
                    <a:pt x="0" y="332802"/>
                    <a:pt x="325342" y="0"/>
                    <a:pt x="726671" y="0"/>
                  </a:cubicBezTo>
                  <a:close/>
                </a:path>
              </a:pathLst>
            </a:custGeom>
            <a:solidFill>
              <a:schemeClr val="bg1"/>
            </a:solidFill>
            <a:ln>
              <a:noFill/>
            </a:ln>
            <a:effectLst>
              <a:outerShdw blurRad="1016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E50B3889-AFDB-4531-89B4-ADF330DD04D5}"/>
                </a:ext>
              </a:extLst>
            </p:cNvPr>
            <p:cNvSpPr/>
            <p:nvPr userDrawn="1"/>
          </p:nvSpPr>
          <p:spPr>
            <a:xfrm>
              <a:off x="3915990" y="4447100"/>
              <a:ext cx="1453341" cy="1486664"/>
            </a:xfrm>
            <a:custGeom>
              <a:avLst/>
              <a:gdLst>
                <a:gd name="connsiteX0" fmla="*/ 690861 w 1381722"/>
                <a:gd name="connsiteY0" fmla="*/ 0 h 1413406"/>
                <a:gd name="connsiteX1" fmla="*/ 1381722 w 1381722"/>
                <a:gd name="connsiteY1" fmla="*/ 706703 h 1413406"/>
                <a:gd name="connsiteX2" fmla="*/ 690861 w 1381722"/>
                <a:gd name="connsiteY2" fmla="*/ 1413406 h 1413406"/>
                <a:gd name="connsiteX3" fmla="*/ 0 w 1381722"/>
                <a:gd name="connsiteY3" fmla="*/ 706703 h 1413406"/>
                <a:gd name="connsiteX4" fmla="*/ 690861 w 1381722"/>
                <a:gd name="connsiteY4" fmla="*/ 0 h 1413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22" h="1413406">
                  <a:moveTo>
                    <a:pt x="690861" y="0"/>
                  </a:moveTo>
                  <a:cubicBezTo>
                    <a:pt x="1072413" y="0"/>
                    <a:pt x="1381722" y="316402"/>
                    <a:pt x="1381722" y="706703"/>
                  </a:cubicBezTo>
                  <a:cubicBezTo>
                    <a:pt x="1381722" y="1097004"/>
                    <a:pt x="1072413" y="1413406"/>
                    <a:pt x="690861" y="1413406"/>
                  </a:cubicBezTo>
                  <a:cubicBezTo>
                    <a:pt x="309309" y="1413406"/>
                    <a:pt x="0" y="1097004"/>
                    <a:pt x="0" y="706703"/>
                  </a:cubicBezTo>
                  <a:cubicBezTo>
                    <a:pt x="0" y="316402"/>
                    <a:pt x="309309" y="0"/>
                    <a:pt x="690861" y="0"/>
                  </a:cubicBezTo>
                  <a:close/>
                </a:path>
              </a:pathLst>
            </a:custGeom>
            <a:solidFill>
              <a:schemeClr val="bg1"/>
            </a:solidFill>
            <a:ln>
              <a:noFill/>
            </a:ln>
            <a:effectLst>
              <a:outerShdw blurRad="1016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BCFA1305-7BAD-427A-AD93-86406E0DE28F}"/>
                </a:ext>
              </a:extLst>
            </p:cNvPr>
            <p:cNvSpPr/>
            <p:nvPr userDrawn="1"/>
          </p:nvSpPr>
          <p:spPr>
            <a:xfrm>
              <a:off x="4265239" y="2681453"/>
              <a:ext cx="1453341" cy="1486664"/>
            </a:xfrm>
            <a:custGeom>
              <a:avLst/>
              <a:gdLst>
                <a:gd name="connsiteX0" fmla="*/ 690861 w 1381722"/>
                <a:gd name="connsiteY0" fmla="*/ 0 h 1413406"/>
                <a:gd name="connsiteX1" fmla="*/ 1381722 w 1381722"/>
                <a:gd name="connsiteY1" fmla="*/ 706703 h 1413406"/>
                <a:gd name="connsiteX2" fmla="*/ 690861 w 1381722"/>
                <a:gd name="connsiteY2" fmla="*/ 1413406 h 1413406"/>
                <a:gd name="connsiteX3" fmla="*/ 0 w 1381722"/>
                <a:gd name="connsiteY3" fmla="*/ 706703 h 1413406"/>
                <a:gd name="connsiteX4" fmla="*/ 690861 w 1381722"/>
                <a:gd name="connsiteY4" fmla="*/ 0 h 1413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22" h="1413406">
                  <a:moveTo>
                    <a:pt x="690861" y="0"/>
                  </a:moveTo>
                  <a:cubicBezTo>
                    <a:pt x="1072413" y="0"/>
                    <a:pt x="1381722" y="316402"/>
                    <a:pt x="1381722" y="706703"/>
                  </a:cubicBezTo>
                  <a:cubicBezTo>
                    <a:pt x="1381722" y="1097004"/>
                    <a:pt x="1072413" y="1413406"/>
                    <a:pt x="690861" y="1413406"/>
                  </a:cubicBezTo>
                  <a:cubicBezTo>
                    <a:pt x="309309" y="1413406"/>
                    <a:pt x="0" y="1097004"/>
                    <a:pt x="0" y="706703"/>
                  </a:cubicBezTo>
                  <a:cubicBezTo>
                    <a:pt x="0" y="316402"/>
                    <a:pt x="309309" y="0"/>
                    <a:pt x="690861" y="0"/>
                  </a:cubicBezTo>
                  <a:close/>
                </a:path>
              </a:pathLst>
            </a:custGeom>
            <a:solidFill>
              <a:schemeClr val="bg1"/>
            </a:solidFill>
            <a:ln>
              <a:noFill/>
            </a:ln>
            <a:effectLst>
              <a:outerShdw blurRad="1016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4FF89E34-4499-45ED-8E71-558847B849FB}"/>
                </a:ext>
              </a:extLst>
            </p:cNvPr>
            <p:cNvSpPr/>
            <p:nvPr userDrawn="1"/>
          </p:nvSpPr>
          <p:spPr>
            <a:xfrm>
              <a:off x="4004529" y="1015661"/>
              <a:ext cx="1453341" cy="1486664"/>
            </a:xfrm>
            <a:custGeom>
              <a:avLst/>
              <a:gdLst>
                <a:gd name="connsiteX0" fmla="*/ 690861 w 1381722"/>
                <a:gd name="connsiteY0" fmla="*/ 0 h 1413406"/>
                <a:gd name="connsiteX1" fmla="*/ 1381722 w 1381722"/>
                <a:gd name="connsiteY1" fmla="*/ 706703 h 1413406"/>
                <a:gd name="connsiteX2" fmla="*/ 690861 w 1381722"/>
                <a:gd name="connsiteY2" fmla="*/ 1413406 h 1413406"/>
                <a:gd name="connsiteX3" fmla="*/ 0 w 1381722"/>
                <a:gd name="connsiteY3" fmla="*/ 706703 h 1413406"/>
                <a:gd name="connsiteX4" fmla="*/ 690861 w 1381722"/>
                <a:gd name="connsiteY4" fmla="*/ 0 h 1413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22" h="1413406">
                  <a:moveTo>
                    <a:pt x="690861" y="0"/>
                  </a:moveTo>
                  <a:cubicBezTo>
                    <a:pt x="1072413" y="0"/>
                    <a:pt x="1381722" y="316402"/>
                    <a:pt x="1381722" y="706703"/>
                  </a:cubicBezTo>
                  <a:cubicBezTo>
                    <a:pt x="1381722" y="1097004"/>
                    <a:pt x="1072413" y="1413406"/>
                    <a:pt x="690861" y="1413406"/>
                  </a:cubicBezTo>
                  <a:cubicBezTo>
                    <a:pt x="309309" y="1413406"/>
                    <a:pt x="0" y="1097004"/>
                    <a:pt x="0" y="706703"/>
                  </a:cubicBezTo>
                  <a:cubicBezTo>
                    <a:pt x="0" y="316402"/>
                    <a:pt x="309309" y="0"/>
                    <a:pt x="690861" y="0"/>
                  </a:cubicBezTo>
                  <a:close/>
                </a:path>
              </a:pathLst>
            </a:custGeom>
            <a:solidFill>
              <a:schemeClr val="bg1"/>
            </a:solidFill>
            <a:ln>
              <a:noFill/>
            </a:ln>
            <a:effectLst>
              <a:outerShdw blurRad="1016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8AAABC65-0E5F-4FDB-9C4C-F622C3687343}"/>
                </a:ext>
              </a:extLst>
            </p:cNvPr>
            <p:cNvSpPr/>
            <p:nvPr userDrawn="1"/>
          </p:nvSpPr>
          <p:spPr>
            <a:xfrm>
              <a:off x="3329981" y="-544"/>
              <a:ext cx="1453341" cy="963019"/>
            </a:xfrm>
            <a:custGeom>
              <a:avLst/>
              <a:gdLst>
                <a:gd name="connsiteX0" fmla="*/ 35969 w 1453341"/>
                <a:gd name="connsiteY0" fmla="*/ 0 h 963021"/>
                <a:gd name="connsiteX1" fmla="*/ 1417372 w 1453341"/>
                <a:gd name="connsiteY1" fmla="*/ 0 h 963021"/>
                <a:gd name="connsiteX2" fmla="*/ 1438578 w 1453341"/>
                <a:gd name="connsiteY2" fmla="*/ 69880 h 963021"/>
                <a:gd name="connsiteX3" fmla="*/ 1453341 w 1453341"/>
                <a:gd name="connsiteY3" fmla="*/ 219688 h 963021"/>
                <a:gd name="connsiteX4" fmla="*/ 726671 w 1453341"/>
                <a:gd name="connsiteY4" fmla="*/ 963021 h 963021"/>
                <a:gd name="connsiteX5" fmla="*/ 0 w 1453341"/>
                <a:gd name="connsiteY5" fmla="*/ 219688 h 963021"/>
                <a:gd name="connsiteX6" fmla="*/ 14764 w 1453341"/>
                <a:gd name="connsiteY6" fmla="*/ 69880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41" h="963021">
                  <a:moveTo>
                    <a:pt x="35969" y="0"/>
                  </a:moveTo>
                  <a:lnTo>
                    <a:pt x="1417372" y="0"/>
                  </a:lnTo>
                  <a:lnTo>
                    <a:pt x="1438578" y="69880"/>
                  </a:lnTo>
                  <a:cubicBezTo>
                    <a:pt x="1448258" y="118269"/>
                    <a:pt x="1453341" y="168371"/>
                    <a:pt x="1453341" y="219688"/>
                  </a:cubicBezTo>
                  <a:cubicBezTo>
                    <a:pt x="1453341" y="630219"/>
                    <a:pt x="1128000" y="963021"/>
                    <a:pt x="726671" y="963021"/>
                  </a:cubicBezTo>
                  <a:cubicBezTo>
                    <a:pt x="325342" y="963021"/>
                    <a:pt x="0" y="630219"/>
                    <a:pt x="0" y="219688"/>
                  </a:cubicBezTo>
                  <a:cubicBezTo>
                    <a:pt x="0" y="168371"/>
                    <a:pt x="5084" y="118269"/>
                    <a:pt x="14764" y="69880"/>
                  </a:cubicBezTo>
                  <a:close/>
                </a:path>
              </a:pathLst>
            </a:custGeom>
            <a:solidFill>
              <a:schemeClr val="bg1"/>
            </a:solidFill>
            <a:ln>
              <a:noFill/>
            </a:ln>
            <a:effectLst>
              <a:outerShdw blurRad="1016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grpSp>
      <p:sp>
        <p:nvSpPr>
          <p:cNvPr id="76" name="Picture Placeholder 75">
            <a:extLst>
              <a:ext uri="{FF2B5EF4-FFF2-40B4-BE49-F238E27FC236}">
                <a16:creationId xmlns:a16="http://schemas.microsoft.com/office/drawing/2014/main" id="{88D49FAB-3EEC-4C81-AB56-FEC5C1E7D1AC}"/>
              </a:ext>
            </a:extLst>
          </p:cNvPr>
          <p:cNvSpPr>
            <a:spLocks noGrp="1"/>
          </p:cNvSpPr>
          <p:nvPr userDrawn="1">
            <p:ph type="pic" sz="quarter" idx="12"/>
          </p:nvPr>
        </p:nvSpPr>
        <p:spPr>
          <a:xfrm>
            <a:off x="3401556" y="-543"/>
            <a:ext cx="1310190" cy="889803"/>
          </a:xfrm>
          <a:custGeom>
            <a:avLst/>
            <a:gdLst>
              <a:gd name="connsiteX0" fmla="*/ 38993 w 1310190"/>
              <a:gd name="connsiteY0" fmla="*/ 0 h 889803"/>
              <a:gd name="connsiteX1" fmla="*/ 1271198 w 1310190"/>
              <a:gd name="connsiteY1" fmla="*/ 0 h 889803"/>
              <a:gd name="connsiteX2" fmla="*/ 1296881 w 1310190"/>
              <a:gd name="connsiteY2" fmla="*/ 84635 h 889803"/>
              <a:gd name="connsiteX3" fmla="*/ 1310190 w 1310190"/>
              <a:gd name="connsiteY3" fmla="*/ 219687 h 889803"/>
              <a:gd name="connsiteX4" fmla="*/ 655095 w 1310190"/>
              <a:gd name="connsiteY4" fmla="*/ 889803 h 889803"/>
              <a:gd name="connsiteX5" fmla="*/ 0 w 1310190"/>
              <a:gd name="connsiteY5" fmla="*/ 219687 h 889803"/>
              <a:gd name="connsiteX6" fmla="*/ 13309 w 1310190"/>
              <a:gd name="connsiteY6" fmla="*/ 84635 h 88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190" h="889803">
                <a:moveTo>
                  <a:pt x="38993" y="0"/>
                </a:moveTo>
                <a:lnTo>
                  <a:pt x="1271198" y="0"/>
                </a:lnTo>
                <a:lnTo>
                  <a:pt x="1296881" y="84635"/>
                </a:lnTo>
                <a:cubicBezTo>
                  <a:pt x="1305608" y="128258"/>
                  <a:pt x="1310190" y="173425"/>
                  <a:pt x="1310190" y="219687"/>
                </a:cubicBezTo>
                <a:cubicBezTo>
                  <a:pt x="1310190" y="589782"/>
                  <a:pt x="1016894" y="889803"/>
                  <a:pt x="655095" y="889803"/>
                </a:cubicBezTo>
                <a:cubicBezTo>
                  <a:pt x="293296" y="889803"/>
                  <a:pt x="0" y="589782"/>
                  <a:pt x="0" y="219687"/>
                </a:cubicBezTo>
                <a:cubicBezTo>
                  <a:pt x="0" y="173425"/>
                  <a:pt x="4583" y="128258"/>
                  <a:pt x="13309" y="84635"/>
                </a:cubicBezTo>
                <a:close/>
              </a:path>
            </a:pathLst>
          </a:custGeom>
          <a:pattFill prst="pct5">
            <a:fgClr>
              <a:schemeClr val="accent1"/>
            </a:fgClr>
            <a:bgClr>
              <a:schemeClr val="bg1"/>
            </a:bgClr>
          </a:pattFill>
          <a:ln w="63500">
            <a:noFill/>
          </a:ln>
          <a:effectLst/>
        </p:spPr>
        <p:txBody>
          <a:bodyPr wrap="square">
            <a:noAutofit/>
          </a:bodyPr>
          <a:lstStyle>
            <a:lvl1pPr>
              <a:defRPr sz="1100"/>
            </a:lvl1pPr>
          </a:lstStyle>
          <a:p>
            <a:endParaRPr lang="en-US"/>
          </a:p>
        </p:txBody>
      </p:sp>
      <p:sp>
        <p:nvSpPr>
          <p:cNvPr id="80" name="Picture Placeholder 79">
            <a:extLst>
              <a:ext uri="{FF2B5EF4-FFF2-40B4-BE49-F238E27FC236}">
                <a16:creationId xmlns:a16="http://schemas.microsoft.com/office/drawing/2014/main" id="{47F74940-2721-4F40-A782-6722BFA60257}"/>
              </a:ext>
            </a:extLst>
          </p:cNvPr>
          <p:cNvSpPr>
            <a:spLocks noGrp="1"/>
          </p:cNvSpPr>
          <p:nvPr userDrawn="1">
            <p:ph type="pic" sz="quarter" idx="13"/>
          </p:nvPr>
        </p:nvSpPr>
        <p:spPr>
          <a:xfrm>
            <a:off x="3294213" y="6132040"/>
            <a:ext cx="1310190" cy="741445"/>
          </a:xfrm>
          <a:custGeom>
            <a:avLst/>
            <a:gdLst>
              <a:gd name="connsiteX0" fmla="*/ 655095 w 1310190"/>
              <a:gd name="connsiteY0" fmla="*/ 0 h 741445"/>
              <a:gd name="connsiteX1" fmla="*/ 1310190 w 1310190"/>
              <a:gd name="connsiteY1" fmla="*/ 670116 h 741445"/>
              <a:gd name="connsiteX2" fmla="*/ 1303161 w 1310190"/>
              <a:gd name="connsiteY2" fmla="*/ 741445 h 741445"/>
              <a:gd name="connsiteX3" fmla="*/ 7030 w 1310190"/>
              <a:gd name="connsiteY3" fmla="*/ 741445 h 741445"/>
              <a:gd name="connsiteX4" fmla="*/ 0 w 1310190"/>
              <a:gd name="connsiteY4" fmla="*/ 670116 h 741445"/>
              <a:gd name="connsiteX5" fmla="*/ 655095 w 1310190"/>
              <a:gd name="connsiteY5" fmla="*/ 0 h 7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190" h="741445">
                <a:moveTo>
                  <a:pt x="655095" y="0"/>
                </a:moveTo>
                <a:cubicBezTo>
                  <a:pt x="1016894" y="0"/>
                  <a:pt x="1310190" y="300021"/>
                  <a:pt x="1310190" y="670116"/>
                </a:cubicBezTo>
                <a:lnTo>
                  <a:pt x="1303161" y="741445"/>
                </a:lnTo>
                <a:lnTo>
                  <a:pt x="7030" y="741445"/>
                </a:lnTo>
                <a:lnTo>
                  <a:pt x="0" y="670116"/>
                </a:lnTo>
                <a:cubicBezTo>
                  <a:pt x="0" y="300021"/>
                  <a:pt x="293296" y="0"/>
                  <a:pt x="655095" y="0"/>
                </a:cubicBezTo>
                <a:close/>
              </a:path>
            </a:pathLst>
          </a:custGeom>
          <a:pattFill prst="pct5">
            <a:fgClr>
              <a:schemeClr val="accent1"/>
            </a:fgClr>
            <a:bgClr>
              <a:schemeClr val="bg1"/>
            </a:bgClr>
          </a:pattFill>
          <a:ln w="63500">
            <a:noFill/>
          </a:ln>
          <a:effectLst/>
        </p:spPr>
        <p:txBody>
          <a:bodyPr wrap="square">
            <a:noAutofit/>
          </a:bodyPr>
          <a:lstStyle>
            <a:lvl1pPr>
              <a:defRPr sz="1100"/>
            </a:lvl1pPr>
          </a:lstStyle>
          <a:p>
            <a:endParaRPr lang="en-US"/>
          </a:p>
        </p:txBody>
      </p:sp>
      <p:sp>
        <p:nvSpPr>
          <p:cNvPr id="48" name="Picture Placeholder 46">
            <a:extLst>
              <a:ext uri="{FF2B5EF4-FFF2-40B4-BE49-F238E27FC236}">
                <a16:creationId xmlns:a16="http://schemas.microsoft.com/office/drawing/2014/main" id="{47E47E3F-1E0F-431C-AA81-82240289DBC4}"/>
              </a:ext>
            </a:extLst>
          </p:cNvPr>
          <p:cNvSpPr>
            <a:spLocks noGrp="1"/>
          </p:cNvSpPr>
          <p:nvPr userDrawn="1">
            <p:ph type="pic" sz="quarter" idx="14"/>
          </p:nvPr>
        </p:nvSpPr>
        <p:spPr>
          <a:xfrm>
            <a:off x="3987566" y="4520325"/>
            <a:ext cx="1310189" cy="1340232"/>
          </a:xfrm>
          <a:prstGeom prst="ellipse">
            <a:avLst/>
          </a:prstGeom>
          <a:pattFill prst="pct5">
            <a:fgClr>
              <a:schemeClr val="accent1"/>
            </a:fgClr>
            <a:bgClr>
              <a:schemeClr val="bg1"/>
            </a:bgClr>
          </a:pattFill>
          <a:ln w="63500">
            <a:noFill/>
          </a:ln>
          <a:effectLst/>
        </p:spPr>
        <p:txBody>
          <a:bodyPr wrap="square">
            <a:noAutofit/>
          </a:bodyPr>
          <a:lstStyle>
            <a:lvl1pPr>
              <a:defRPr sz="1100"/>
            </a:lvl1pPr>
          </a:lstStyle>
          <a:p>
            <a:endParaRPr lang="en-US"/>
          </a:p>
        </p:txBody>
      </p:sp>
      <p:sp>
        <p:nvSpPr>
          <p:cNvPr id="49" name="Picture Placeholder 46">
            <a:extLst>
              <a:ext uri="{FF2B5EF4-FFF2-40B4-BE49-F238E27FC236}">
                <a16:creationId xmlns:a16="http://schemas.microsoft.com/office/drawing/2014/main" id="{3CBC81DB-0DC1-4D99-A5E2-69AB9593CB86}"/>
              </a:ext>
            </a:extLst>
          </p:cNvPr>
          <p:cNvSpPr>
            <a:spLocks noGrp="1"/>
          </p:cNvSpPr>
          <p:nvPr userDrawn="1">
            <p:ph type="pic" sz="quarter" idx="15"/>
          </p:nvPr>
        </p:nvSpPr>
        <p:spPr>
          <a:xfrm>
            <a:off x="4076105" y="1088880"/>
            <a:ext cx="1310189" cy="1340232"/>
          </a:xfrm>
          <a:prstGeom prst="ellipse">
            <a:avLst/>
          </a:prstGeom>
          <a:pattFill prst="pct5">
            <a:fgClr>
              <a:schemeClr val="accent1"/>
            </a:fgClr>
            <a:bgClr>
              <a:schemeClr val="bg1"/>
            </a:bgClr>
          </a:pattFill>
          <a:ln w="63500">
            <a:noFill/>
          </a:ln>
          <a:effectLst/>
        </p:spPr>
        <p:txBody>
          <a:bodyPr wrap="square">
            <a:noAutofit/>
          </a:bodyPr>
          <a:lstStyle>
            <a:lvl1pPr>
              <a:defRPr sz="1100"/>
            </a:lvl1pPr>
          </a:lstStyle>
          <a:p>
            <a:endParaRPr lang="en-US"/>
          </a:p>
        </p:txBody>
      </p:sp>
      <p:sp>
        <p:nvSpPr>
          <p:cNvPr id="50" name="Picture Placeholder 46">
            <a:extLst>
              <a:ext uri="{FF2B5EF4-FFF2-40B4-BE49-F238E27FC236}">
                <a16:creationId xmlns:a16="http://schemas.microsoft.com/office/drawing/2014/main" id="{B90BC94E-7F22-4299-8AEE-1D4C83ED4570}"/>
              </a:ext>
            </a:extLst>
          </p:cNvPr>
          <p:cNvSpPr>
            <a:spLocks noGrp="1"/>
          </p:cNvSpPr>
          <p:nvPr userDrawn="1">
            <p:ph type="pic" sz="quarter" idx="16"/>
          </p:nvPr>
        </p:nvSpPr>
        <p:spPr>
          <a:xfrm>
            <a:off x="4336815" y="2754675"/>
            <a:ext cx="1310189" cy="1340232"/>
          </a:xfrm>
          <a:prstGeom prst="ellipse">
            <a:avLst/>
          </a:prstGeom>
          <a:pattFill prst="pct5">
            <a:fgClr>
              <a:schemeClr val="accent1"/>
            </a:fgClr>
            <a:bgClr>
              <a:schemeClr val="bg1"/>
            </a:bgClr>
          </a:pattFill>
          <a:ln w="63500">
            <a:noFill/>
          </a:ln>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3461122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859DC20-F569-4E24-9C56-1655FF8CB1E7}"/>
              </a:ext>
            </a:extLst>
          </p:cNvPr>
          <p:cNvSpPr>
            <a:spLocks noGrp="1"/>
          </p:cNvSpPr>
          <p:nvPr>
            <p:ph type="pic" sz="quarter" idx="11"/>
          </p:nvPr>
        </p:nvSpPr>
        <p:spPr>
          <a:xfrm>
            <a:off x="-27846" y="0"/>
            <a:ext cx="12219843" cy="5038214"/>
          </a:xfrm>
          <a:custGeom>
            <a:avLst/>
            <a:gdLst>
              <a:gd name="connsiteX0" fmla="*/ 0 w 12219843"/>
              <a:gd name="connsiteY0" fmla="*/ 0 h 5038214"/>
              <a:gd name="connsiteX1" fmla="*/ 12219843 w 12219843"/>
              <a:gd name="connsiteY1" fmla="*/ 0 h 5038214"/>
              <a:gd name="connsiteX2" fmla="*/ 12219843 w 12219843"/>
              <a:gd name="connsiteY2" fmla="*/ 5024828 h 5038214"/>
              <a:gd name="connsiteX3" fmla="*/ 12004135 w 12219843"/>
              <a:gd name="connsiteY3" fmla="*/ 5036282 h 5038214"/>
              <a:gd name="connsiteX4" fmla="*/ 7882448 w 12219843"/>
              <a:gd name="connsiteY4" fmla="*/ 4410726 h 5038214"/>
              <a:gd name="connsiteX5" fmla="*/ 19050 w 12219843"/>
              <a:gd name="connsiteY5" fmla="*/ 2435071 h 503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9843" h="5038214">
                <a:moveTo>
                  <a:pt x="0" y="0"/>
                </a:moveTo>
                <a:lnTo>
                  <a:pt x="12219843" y="0"/>
                </a:lnTo>
                <a:lnTo>
                  <a:pt x="12219843" y="5024828"/>
                </a:lnTo>
                <a:lnTo>
                  <a:pt x="12004135" y="5036282"/>
                </a:lnTo>
                <a:cubicBezTo>
                  <a:pt x="9882547" y="5100587"/>
                  <a:pt x="11010221" y="3533096"/>
                  <a:pt x="7882448" y="4410726"/>
                </a:cubicBezTo>
                <a:cubicBezTo>
                  <a:pt x="5591167" y="3464077"/>
                  <a:pt x="1182988" y="3532033"/>
                  <a:pt x="19050" y="2435071"/>
                </a:cubicBezTo>
                <a:close/>
              </a:path>
            </a:pathLst>
          </a:custGeom>
          <a:pattFill prst="pct5">
            <a:fgClr>
              <a:schemeClr val="accent1"/>
            </a:fgClr>
            <a:bgClr>
              <a:schemeClr val="bg1"/>
            </a:bgClr>
          </a:pattFill>
        </p:spPr>
        <p:txBody>
          <a:bodyPr wrap="square">
            <a:noAutofit/>
          </a:bodyPr>
          <a:lstStyle>
            <a:lvl1pPr>
              <a:defRPr sz="1100"/>
            </a:lvl1pPr>
          </a:lstStyle>
          <a:p>
            <a:endParaRPr lang="en-US"/>
          </a:p>
        </p:txBody>
      </p:sp>
    </p:spTree>
    <p:extLst>
      <p:ext uri="{BB962C8B-B14F-4D97-AF65-F5344CB8AC3E}">
        <p14:creationId xmlns:p14="http://schemas.microsoft.com/office/powerpoint/2010/main" val="3274846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F138B01B-6C79-4670-AB9C-2B9308A3F94E}"/>
              </a:ext>
            </a:extLst>
          </p:cNvPr>
          <p:cNvSpPr/>
          <p:nvPr userDrawn="1"/>
        </p:nvSpPr>
        <p:spPr>
          <a:xfrm rot="10800000" flipH="1" flipV="1">
            <a:off x="1146875" y="1158614"/>
            <a:ext cx="5885641" cy="4507525"/>
          </a:xfrm>
          <a:prstGeom prst="roundRect">
            <a:avLst>
              <a:gd name="adj" fmla="val 3205"/>
            </a:avLst>
          </a:prstGeom>
          <a:gradFill flip="none" rotWithShape="1">
            <a:gsLst>
              <a:gs pos="0">
                <a:srgbClr val="0097B6"/>
              </a:gs>
              <a:gs pos="60000">
                <a:srgbClr val="00C3EB"/>
              </a:gs>
              <a:gs pos="100000">
                <a:srgbClr val="00C3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0" name="Picture Placeholder 38">
            <a:extLst>
              <a:ext uri="{FF2B5EF4-FFF2-40B4-BE49-F238E27FC236}">
                <a16:creationId xmlns:a16="http://schemas.microsoft.com/office/drawing/2014/main" id="{756FBE77-9848-4E6A-845D-9856AD888F78}"/>
              </a:ext>
            </a:extLst>
          </p:cNvPr>
          <p:cNvSpPr>
            <a:spLocks noGrp="1"/>
          </p:cNvSpPr>
          <p:nvPr>
            <p:ph type="pic" sz="quarter" idx="12"/>
          </p:nvPr>
        </p:nvSpPr>
        <p:spPr>
          <a:xfrm>
            <a:off x="8578387" y="3531738"/>
            <a:ext cx="2424442" cy="2159000"/>
          </a:xfrm>
          <a:prstGeom prst="rect">
            <a:avLst/>
          </a:prstGeom>
          <a:pattFill prst="pct5">
            <a:fgClr>
              <a:schemeClr val="accent1"/>
            </a:fgClr>
            <a:bgClr>
              <a:schemeClr val="bg1"/>
            </a:bgClr>
          </a:pattFill>
        </p:spPr>
        <p:txBody>
          <a:bodyPr wrap="square">
            <a:noAutofit/>
          </a:bodyPr>
          <a:lstStyle>
            <a:lvl1pPr>
              <a:defRPr sz="1100"/>
            </a:lvl1pPr>
          </a:lstStyle>
          <a:p>
            <a:endParaRPr lang="en-US"/>
          </a:p>
        </p:txBody>
      </p:sp>
      <p:sp>
        <p:nvSpPr>
          <p:cNvPr id="35" name="Picture Placeholder 38">
            <a:extLst>
              <a:ext uri="{FF2B5EF4-FFF2-40B4-BE49-F238E27FC236}">
                <a16:creationId xmlns:a16="http://schemas.microsoft.com/office/drawing/2014/main" id="{843A2FBE-C68D-414B-A859-843237922550}"/>
              </a:ext>
            </a:extLst>
          </p:cNvPr>
          <p:cNvSpPr>
            <a:spLocks noGrp="1"/>
          </p:cNvSpPr>
          <p:nvPr>
            <p:ph type="pic" sz="quarter" idx="13"/>
          </p:nvPr>
        </p:nvSpPr>
        <p:spPr>
          <a:xfrm>
            <a:off x="6054331" y="3531738"/>
            <a:ext cx="2524055" cy="2159000"/>
          </a:xfrm>
          <a:prstGeom prst="rect">
            <a:avLst/>
          </a:prstGeom>
          <a:pattFill prst="pct5">
            <a:fgClr>
              <a:schemeClr val="accent1"/>
            </a:fgClr>
            <a:bgClr>
              <a:schemeClr val="bg1"/>
            </a:bgClr>
          </a:pattFill>
        </p:spPr>
        <p:txBody>
          <a:bodyPr wrap="square">
            <a:noAutofit/>
          </a:bodyPr>
          <a:lstStyle>
            <a:lvl1pPr>
              <a:defRPr sz="1100"/>
            </a:lvl1pPr>
          </a:lstStyle>
          <a:p>
            <a:endParaRPr lang="en-US"/>
          </a:p>
        </p:txBody>
      </p:sp>
      <p:sp>
        <p:nvSpPr>
          <p:cNvPr id="36" name="Picture Placeholder 38">
            <a:extLst>
              <a:ext uri="{FF2B5EF4-FFF2-40B4-BE49-F238E27FC236}">
                <a16:creationId xmlns:a16="http://schemas.microsoft.com/office/drawing/2014/main" id="{A4FA3CFE-0AFE-4EC8-B658-DDABD2A33577}"/>
              </a:ext>
            </a:extLst>
          </p:cNvPr>
          <p:cNvSpPr>
            <a:spLocks noGrp="1"/>
          </p:cNvSpPr>
          <p:nvPr>
            <p:ph type="pic" sz="quarter" idx="14"/>
          </p:nvPr>
        </p:nvSpPr>
        <p:spPr>
          <a:xfrm>
            <a:off x="3571316" y="3531738"/>
            <a:ext cx="2483015" cy="2159000"/>
          </a:xfrm>
          <a:prstGeom prst="rect">
            <a:avLst/>
          </a:prstGeom>
          <a:pattFill prst="pct5">
            <a:fgClr>
              <a:schemeClr val="accent1"/>
            </a:fgClr>
            <a:bgClr>
              <a:schemeClr val="bg1"/>
            </a:bgClr>
          </a:pattFill>
        </p:spPr>
        <p:txBody>
          <a:bodyPr wrap="square">
            <a:noAutofit/>
          </a:bodyPr>
          <a:lstStyle>
            <a:lvl1pPr>
              <a:defRPr sz="1100"/>
            </a:lvl1pPr>
          </a:lstStyle>
          <a:p>
            <a:endParaRPr lang="en-US"/>
          </a:p>
        </p:txBody>
      </p:sp>
      <p:sp>
        <p:nvSpPr>
          <p:cNvPr id="37" name="Picture Placeholder 38">
            <a:extLst>
              <a:ext uri="{FF2B5EF4-FFF2-40B4-BE49-F238E27FC236}">
                <a16:creationId xmlns:a16="http://schemas.microsoft.com/office/drawing/2014/main" id="{6343D668-3383-42B0-AD4E-34BE872843BB}"/>
              </a:ext>
            </a:extLst>
          </p:cNvPr>
          <p:cNvSpPr>
            <a:spLocks noGrp="1"/>
          </p:cNvSpPr>
          <p:nvPr>
            <p:ph type="pic" sz="quarter" idx="15"/>
          </p:nvPr>
        </p:nvSpPr>
        <p:spPr>
          <a:xfrm>
            <a:off x="1146874" y="3531738"/>
            <a:ext cx="2424442" cy="2159000"/>
          </a:xfrm>
          <a:prstGeom prst="rect">
            <a:avLst/>
          </a:prstGeom>
          <a:pattFill prst="pct5">
            <a:fgClr>
              <a:schemeClr val="accent1"/>
            </a:fgClr>
            <a:bgClr>
              <a:schemeClr val="bg1"/>
            </a:bgClr>
          </a:pattFill>
        </p:spPr>
        <p:txBody>
          <a:bodyPr wrap="square">
            <a:noAutofit/>
          </a:bodyPr>
          <a:lstStyle>
            <a:lvl1pPr>
              <a:defRPr sz="1100"/>
            </a:lvl1pPr>
          </a:lstStyle>
          <a:p>
            <a:endParaRPr lang="en-US"/>
          </a:p>
        </p:txBody>
      </p:sp>
    </p:spTree>
    <p:extLst>
      <p:ext uri="{BB962C8B-B14F-4D97-AF65-F5344CB8AC3E}">
        <p14:creationId xmlns:p14="http://schemas.microsoft.com/office/powerpoint/2010/main" val="401616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7F421DCD-865B-46BE-8883-E140F6656FC5}"/>
              </a:ext>
            </a:extLst>
          </p:cNvPr>
          <p:cNvSpPr>
            <a:spLocks noGrp="1"/>
          </p:cNvSpPr>
          <p:nvPr>
            <p:ph type="pic" sz="quarter" idx="19"/>
          </p:nvPr>
        </p:nvSpPr>
        <p:spPr>
          <a:xfrm>
            <a:off x="0" y="0"/>
            <a:ext cx="12192000" cy="4242650"/>
          </a:xfrm>
          <a:custGeom>
            <a:avLst/>
            <a:gdLst>
              <a:gd name="connsiteX0" fmla="*/ 0 w 12192000"/>
              <a:gd name="connsiteY0" fmla="*/ 0 h 4242650"/>
              <a:gd name="connsiteX1" fmla="*/ 12192000 w 12192000"/>
              <a:gd name="connsiteY1" fmla="*/ 0 h 4242650"/>
              <a:gd name="connsiteX2" fmla="*/ 12192000 w 12192000"/>
              <a:gd name="connsiteY2" fmla="*/ 3140674 h 4242650"/>
              <a:gd name="connsiteX3" fmla="*/ 12048142 w 12192000"/>
              <a:gd name="connsiteY3" fmla="*/ 3199171 h 4242650"/>
              <a:gd name="connsiteX4" fmla="*/ 6074001 w 12192000"/>
              <a:gd name="connsiteY4" fmla="*/ 4242650 h 4242650"/>
              <a:gd name="connsiteX5" fmla="*/ 99860 w 12192000"/>
              <a:gd name="connsiteY5" fmla="*/ 3199171 h 4242650"/>
              <a:gd name="connsiteX6" fmla="*/ 0 w 12192000"/>
              <a:gd name="connsiteY6" fmla="*/ 3158565 h 424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242650">
                <a:moveTo>
                  <a:pt x="0" y="0"/>
                </a:moveTo>
                <a:lnTo>
                  <a:pt x="12192000" y="0"/>
                </a:lnTo>
                <a:lnTo>
                  <a:pt x="12192000" y="3140674"/>
                </a:lnTo>
                <a:lnTo>
                  <a:pt x="12048142" y="3199171"/>
                </a:lnTo>
                <a:cubicBezTo>
                  <a:pt x="10342790" y="3857969"/>
                  <a:pt x="8286958" y="4242650"/>
                  <a:pt x="6074001" y="4242650"/>
                </a:cubicBezTo>
                <a:cubicBezTo>
                  <a:pt x="3861044" y="4242650"/>
                  <a:pt x="1805213" y="3857969"/>
                  <a:pt x="99860" y="3199171"/>
                </a:cubicBezTo>
                <a:lnTo>
                  <a:pt x="0" y="3158565"/>
                </a:lnTo>
                <a:close/>
              </a:path>
            </a:pathLst>
          </a:custGeom>
          <a:pattFill prst="pct5">
            <a:fgClr>
              <a:schemeClr val="accent1"/>
            </a:fgClr>
            <a:bgClr>
              <a:schemeClr val="bg1"/>
            </a:bgClr>
          </a:pattFill>
          <a:ln w="63500">
            <a:noFill/>
            <a:prstDash val="solid"/>
          </a:ln>
          <a:effectLst/>
        </p:spPr>
        <p:txBody>
          <a:bodyPr wrap="square">
            <a:noAutofit/>
          </a:bodyPr>
          <a:lstStyle>
            <a:lvl1pPr>
              <a:defRPr sz="1100">
                <a:latin typeface="Arial" panose="020B0604020202020204" pitchFamily="34" charset="0"/>
                <a:ea typeface="Open Sans" panose="020B0606030504020204" pitchFamily="34" charset="0"/>
                <a:cs typeface="Arial" panose="020B0604020202020204" pitchFamily="34" charset="0"/>
              </a:defRPr>
            </a:lvl1pPr>
          </a:lstStyle>
          <a:p>
            <a:endParaRPr lang="en-US"/>
          </a:p>
        </p:txBody>
      </p:sp>
      <p:grpSp>
        <p:nvGrpSpPr>
          <p:cNvPr id="2" name="Group 1">
            <a:extLst>
              <a:ext uri="{FF2B5EF4-FFF2-40B4-BE49-F238E27FC236}">
                <a16:creationId xmlns:a16="http://schemas.microsoft.com/office/drawing/2014/main" id="{121F1F8A-903C-40EB-B784-ADD7F5410794}"/>
              </a:ext>
            </a:extLst>
          </p:cNvPr>
          <p:cNvGrpSpPr/>
          <p:nvPr userDrawn="1"/>
        </p:nvGrpSpPr>
        <p:grpSpPr>
          <a:xfrm>
            <a:off x="991678" y="4483277"/>
            <a:ext cx="8798553" cy="877664"/>
            <a:chOff x="991678" y="4483277"/>
            <a:chExt cx="8798553" cy="877664"/>
          </a:xfrm>
        </p:grpSpPr>
        <p:sp>
          <p:nvSpPr>
            <p:cNvPr id="26" name="Google Shape;7;p2">
              <a:extLst>
                <a:ext uri="{FF2B5EF4-FFF2-40B4-BE49-F238E27FC236}">
                  <a16:creationId xmlns:a16="http://schemas.microsoft.com/office/drawing/2014/main" id="{EE6AACF8-DD0E-4195-9620-B71A5CB4D711}"/>
                </a:ext>
              </a:extLst>
            </p:cNvPr>
            <p:cNvSpPr/>
            <p:nvPr userDrawn="1"/>
          </p:nvSpPr>
          <p:spPr>
            <a:xfrm>
              <a:off x="991678" y="4849617"/>
              <a:ext cx="1741756" cy="511323"/>
            </a:xfrm>
            <a:custGeom>
              <a:avLst/>
              <a:gdLst>
                <a:gd name="connsiteX0" fmla="*/ 0 w 1741756"/>
                <a:gd name="connsiteY0" fmla="*/ 0 h 508244"/>
                <a:gd name="connsiteX1" fmla="*/ 1657047 w 1741756"/>
                <a:gd name="connsiteY1" fmla="*/ 0 h 508244"/>
                <a:gd name="connsiteX2" fmla="*/ 1741756 w 1741756"/>
                <a:gd name="connsiteY2" fmla="*/ 84709 h 508244"/>
                <a:gd name="connsiteX3" fmla="*/ 1741756 w 1741756"/>
                <a:gd name="connsiteY3" fmla="*/ 508244 h 508244"/>
                <a:gd name="connsiteX4" fmla="*/ 1741756 w 1741756"/>
                <a:gd name="connsiteY4" fmla="*/ 508244 h 508244"/>
                <a:gd name="connsiteX5" fmla="*/ 84709 w 1741756"/>
                <a:gd name="connsiteY5" fmla="*/ 508244 h 508244"/>
                <a:gd name="connsiteX6" fmla="*/ 0 w 1741756"/>
                <a:gd name="connsiteY6" fmla="*/ 423535 h 508244"/>
                <a:gd name="connsiteX7" fmla="*/ 0 w 1741756"/>
                <a:gd name="connsiteY7" fmla="*/ 0 h 508244"/>
                <a:gd name="connsiteX0" fmla="*/ 0 w 1741756"/>
                <a:gd name="connsiteY0" fmla="*/ 0 h 511323"/>
                <a:gd name="connsiteX1" fmla="*/ 1657047 w 1741756"/>
                <a:gd name="connsiteY1" fmla="*/ 0 h 511323"/>
                <a:gd name="connsiteX2" fmla="*/ 1741756 w 1741756"/>
                <a:gd name="connsiteY2" fmla="*/ 84709 h 511323"/>
                <a:gd name="connsiteX3" fmla="*/ 1741756 w 1741756"/>
                <a:gd name="connsiteY3" fmla="*/ 508244 h 511323"/>
                <a:gd name="connsiteX4" fmla="*/ 1741756 w 1741756"/>
                <a:gd name="connsiteY4" fmla="*/ 508244 h 511323"/>
                <a:gd name="connsiteX5" fmla="*/ 226334 w 1741756"/>
                <a:gd name="connsiteY5" fmla="*/ 511323 h 511323"/>
                <a:gd name="connsiteX6" fmla="*/ 0 w 1741756"/>
                <a:gd name="connsiteY6" fmla="*/ 423535 h 511323"/>
                <a:gd name="connsiteX7" fmla="*/ 0 w 1741756"/>
                <a:gd name="connsiteY7" fmla="*/ 0 h 51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1756" h="511323">
                  <a:moveTo>
                    <a:pt x="0" y="0"/>
                  </a:moveTo>
                  <a:lnTo>
                    <a:pt x="1657047" y="0"/>
                  </a:lnTo>
                  <a:lnTo>
                    <a:pt x="1741756" y="84709"/>
                  </a:lnTo>
                  <a:lnTo>
                    <a:pt x="1741756" y="508244"/>
                  </a:lnTo>
                  <a:lnTo>
                    <a:pt x="1741756" y="508244"/>
                  </a:lnTo>
                  <a:lnTo>
                    <a:pt x="226334" y="511323"/>
                  </a:lnTo>
                  <a:lnTo>
                    <a:pt x="0" y="423535"/>
                  </a:lnTo>
                  <a:lnTo>
                    <a:pt x="0" y="0"/>
                  </a:lnTo>
                  <a:close/>
                </a:path>
              </a:pathLst>
            </a:custGeom>
            <a:solidFill>
              <a:srgbClr val="FFA333"/>
            </a:solidFill>
            <a:ln w="3810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sp>
          <p:nvSpPr>
            <p:cNvPr id="27" name="Google Shape;7;p2">
              <a:extLst>
                <a:ext uri="{FF2B5EF4-FFF2-40B4-BE49-F238E27FC236}">
                  <a16:creationId xmlns:a16="http://schemas.microsoft.com/office/drawing/2014/main" id="{83734C39-108B-4654-948D-5BC4425730DD}"/>
                </a:ext>
              </a:extLst>
            </p:cNvPr>
            <p:cNvSpPr/>
            <p:nvPr userDrawn="1"/>
          </p:nvSpPr>
          <p:spPr>
            <a:xfrm>
              <a:off x="4561588" y="4483277"/>
              <a:ext cx="1741756" cy="511323"/>
            </a:xfrm>
            <a:custGeom>
              <a:avLst/>
              <a:gdLst>
                <a:gd name="connsiteX0" fmla="*/ 0 w 1741756"/>
                <a:gd name="connsiteY0" fmla="*/ 0 h 508244"/>
                <a:gd name="connsiteX1" fmla="*/ 1657047 w 1741756"/>
                <a:gd name="connsiteY1" fmla="*/ 0 h 508244"/>
                <a:gd name="connsiteX2" fmla="*/ 1741756 w 1741756"/>
                <a:gd name="connsiteY2" fmla="*/ 84709 h 508244"/>
                <a:gd name="connsiteX3" fmla="*/ 1741756 w 1741756"/>
                <a:gd name="connsiteY3" fmla="*/ 508244 h 508244"/>
                <a:gd name="connsiteX4" fmla="*/ 1741756 w 1741756"/>
                <a:gd name="connsiteY4" fmla="*/ 508244 h 508244"/>
                <a:gd name="connsiteX5" fmla="*/ 84709 w 1741756"/>
                <a:gd name="connsiteY5" fmla="*/ 508244 h 508244"/>
                <a:gd name="connsiteX6" fmla="*/ 0 w 1741756"/>
                <a:gd name="connsiteY6" fmla="*/ 423535 h 508244"/>
                <a:gd name="connsiteX7" fmla="*/ 0 w 1741756"/>
                <a:gd name="connsiteY7" fmla="*/ 0 h 508244"/>
                <a:gd name="connsiteX0" fmla="*/ 0 w 1741756"/>
                <a:gd name="connsiteY0" fmla="*/ 0 h 511323"/>
                <a:gd name="connsiteX1" fmla="*/ 1657047 w 1741756"/>
                <a:gd name="connsiteY1" fmla="*/ 0 h 511323"/>
                <a:gd name="connsiteX2" fmla="*/ 1741756 w 1741756"/>
                <a:gd name="connsiteY2" fmla="*/ 84709 h 511323"/>
                <a:gd name="connsiteX3" fmla="*/ 1741756 w 1741756"/>
                <a:gd name="connsiteY3" fmla="*/ 508244 h 511323"/>
                <a:gd name="connsiteX4" fmla="*/ 1741756 w 1741756"/>
                <a:gd name="connsiteY4" fmla="*/ 508244 h 511323"/>
                <a:gd name="connsiteX5" fmla="*/ 226334 w 1741756"/>
                <a:gd name="connsiteY5" fmla="*/ 511323 h 511323"/>
                <a:gd name="connsiteX6" fmla="*/ 0 w 1741756"/>
                <a:gd name="connsiteY6" fmla="*/ 423535 h 511323"/>
                <a:gd name="connsiteX7" fmla="*/ 0 w 1741756"/>
                <a:gd name="connsiteY7" fmla="*/ 0 h 51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1756" h="511323">
                  <a:moveTo>
                    <a:pt x="0" y="0"/>
                  </a:moveTo>
                  <a:lnTo>
                    <a:pt x="1657047" y="0"/>
                  </a:lnTo>
                  <a:lnTo>
                    <a:pt x="1741756" y="84709"/>
                  </a:lnTo>
                  <a:lnTo>
                    <a:pt x="1741756" y="508244"/>
                  </a:lnTo>
                  <a:lnTo>
                    <a:pt x="1741756" y="508244"/>
                  </a:lnTo>
                  <a:lnTo>
                    <a:pt x="226334" y="511323"/>
                  </a:lnTo>
                  <a:lnTo>
                    <a:pt x="0" y="423535"/>
                  </a:lnTo>
                  <a:lnTo>
                    <a:pt x="0" y="0"/>
                  </a:lnTo>
                  <a:close/>
                </a:path>
              </a:pathLst>
            </a:custGeom>
            <a:solidFill>
              <a:srgbClr val="FFA333"/>
            </a:solidFill>
            <a:ln w="3810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sp>
          <p:nvSpPr>
            <p:cNvPr id="28" name="Google Shape;7;p2">
              <a:extLst>
                <a:ext uri="{FF2B5EF4-FFF2-40B4-BE49-F238E27FC236}">
                  <a16:creationId xmlns:a16="http://schemas.microsoft.com/office/drawing/2014/main" id="{342F6134-225D-4E73-AA6F-80052FBF08C6}"/>
                </a:ext>
              </a:extLst>
            </p:cNvPr>
            <p:cNvSpPr/>
            <p:nvPr userDrawn="1"/>
          </p:nvSpPr>
          <p:spPr>
            <a:xfrm>
              <a:off x="8048475" y="4849618"/>
              <a:ext cx="1741756" cy="511323"/>
            </a:xfrm>
            <a:custGeom>
              <a:avLst/>
              <a:gdLst>
                <a:gd name="connsiteX0" fmla="*/ 0 w 1741756"/>
                <a:gd name="connsiteY0" fmla="*/ 0 h 508244"/>
                <a:gd name="connsiteX1" fmla="*/ 1657047 w 1741756"/>
                <a:gd name="connsiteY1" fmla="*/ 0 h 508244"/>
                <a:gd name="connsiteX2" fmla="*/ 1741756 w 1741756"/>
                <a:gd name="connsiteY2" fmla="*/ 84709 h 508244"/>
                <a:gd name="connsiteX3" fmla="*/ 1741756 w 1741756"/>
                <a:gd name="connsiteY3" fmla="*/ 508244 h 508244"/>
                <a:gd name="connsiteX4" fmla="*/ 1741756 w 1741756"/>
                <a:gd name="connsiteY4" fmla="*/ 508244 h 508244"/>
                <a:gd name="connsiteX5" fmla="*/ 84709 w 1741756"/>
                <a:gd name="connsiteY5" fmla="*/ 508244 h 508244"/>
                <a:gd name="connsiteX6" fmla="*/ 0 w 1741756"/>
                <a:gd name="connsiteY6" fmla="*/ 423535 h 508244"/>
                <a:gd name="connsiteX7" fmla="*/ 0 w 1741756"/>
                <a:gd name="connsiteY7" fmla="*/ 0 h 508244"/>
                <a:gd name="connsiteX0" fmla="*/ 0 w 1741756"/>
                <a:gd name="connsiteY0" fmla="*/ 0 h 511323"/>
                <a:gd name="connsiteX1" fmla="*/ 1657047 w 1741756"/>
                <a:gd name="connsiteY1" fmla="*/ 0 h 511323"/>
                <a:gd name="connsiteX2" fmla="*/ 1741756 w 1741756"/>
                <a:gd name="connsiteY2" fmla="*/ 84709 h 511323"/>
                <a:gd name="connsiteX3" fmla="*/ 1741756 w 1741756"/>
                <a:gd name="connsiteY3" fmla="*/ 508244 h 511323"/>
                <a:gd name="connsiteX4" fmla="*/ 1741756 w 1741756"/>
                <a:gd name="connsiteY4" fmla="*/ 508244 h 511323"/>
                <a:gd name="connsiteX5" fmla="*/ 226334 w 1741756"/>
                <a:gd name="connsiteY5" fmla="*/ 511323 h 511323"/>
                <a:gd name="connsiteX6" fmla="*/ 0 w 1741756"/>
                <a:gd name="connsiteY6" fmla="*/ 423535 h 511323"/>
                <a:gd name="connsiteX7" fmla="*/ 0 w 1741756"/>
                <a:gd name="connsiteY7" fmla="*/ 0 h 51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1756" h="511323">
                  <a:moveTo>
                    <a:pt x="0" y="0"/>
                  </a:moveTo>
                  <a:lnTo>
                    <a:pt x="1657047" y="0"/>
                  </a:lnTo>
                  <a:lnTo>
                    <a:pt x="1741756" y="84709"/>
                  </a:lnTo>
                  <a:lnTo>
                    <a:pt x="1741756" y="508244"/>
                  </a:lnTo>
                  <a:lnTo>
                    <a:pt x="1741756" y="508244"/>
                  </a:lnTo>
                  <a:lnTo>
                    <a:pt x="226334" y="511323"/>
                  </a:lnTo>
                  <a:lnTo>
                    <a:pt x="0" y="423535"/>
                  </a:lnTo>
                  <a:lnTo>
                    <a:pt x="0" y="0"/>
                  </a:lnTo>
                  <a:close/>
                </a:path>
              </a:pathLst>
            </a:custGeom>
            <a:solidFill>
              <a:srgbClr val="FFA333"/>
            </a:solidFill>
            <a:ln w="38100">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1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grpSp>
      <p:sp>
        <p:nvSpPr>
          <p:cNvPr id="30" name="Picture Placeholder 7">
            <a:extLst>
              <a:ext uri="{FF2B5EF4-FFF2-40B4-BE49-F238E27FC236}">
                <a16:creationId xmlns:a16="http://schemas.microsoft.com/office/drawing/2014/main" id="{BF3EAE7A-6458-4D1A-828F-70F89BDED5C0}"/>
              </a:ext>
            </a:extLst>
          </p:cNvPr>
          <p:cNvSpPr>
            <a:spLocks noGrp="1"/>
          </p:cNvSpPr>
          <p:nvPr>
            <p:ph type="pic" sz="quarter" idx="23"/>
          </p:nvPr>
        </p:nvSpPr>
        <p:spPr>
          <a:xfrm>
            <a:off x="1178701" y="3232147"/>
            <a:ext cx="2715707" cy="2267942"/>
          </a:xfrm>
          <a:prstGeom prst="rect">
            <a:avLst/>
          </a:prstGeom>
          <a:pattFill prst="pct5">
            <a:fgClr>
              <a:schemeClr val="accent1"/>
            </a:fgClr>
            <a:bgClr>
              <a:schemeClr val="bg1"/>
            </a:bgClr>
          </a:pattFill>
          <a:ln w="50800">
            <a:solidFill>
              <a:schemeClr val="bg1"/>
            </a:solidFill>
            <a:prstDash val="solid"/>
          </a:ln>
          <a:effectLst/>
        </p:spPr>
        <p:txBody>
          <a:bodyPr>
            <a:normAutofit/>
          </a:bodyPr>
          <a:lstStyle>
            <a:lvl1pPr>
              <a:defRPr sz="1100">
                <a:latin typeface="Arial" panose="020B0604020202020204" pitchFamily="34" charset="0"/>
                <a:ea typeface="Open Sans" panose="020B0606030504020204" pitchFamily="34" charset="0"/>
                <a:cs typeface="Arial" panose="020B0604020202020204" pitchFamily="34" charset="0"/>
              </a:defRPr>
            </a:lvl1pPr>
          </a:lstStyle>
          <a:p>
            <a:endParaRPr lang="en-US"/>
          </a:p>
        </p:txBody>
      </p:sp>
      <p:sp>
        <p:nvSpPr>
          <p:cNvPr id="31" name="Picture Placeholder 7">
            <a:extLst>
              <a:ext uri="{FF2B5EF4-FFF2-40B4-BE49-F238E27FC236}">
                <a16:creationId xmlns:a16="http://schemas.microsoft.com/office/drawing/2014/main" id="{C22FA417-BEDF-418B-9801-70755820A22A}"/>
              </a:ext>
            </a:extLst>
          </p:cNvPr>
          <p:cNvSpPr>
            <a:spLocks noGrp="1"/>
          </p:cNvSpPr>
          <p:nvPr>
            <p:ph type="pic" sz="quarter" idx="24"/>
          </p:nvPr>
        </p:nvSpPr>
        <p:spPr>
          <a:xfrm>
            <a:off x="8243692" y="3232147"/>
            <a:ext cx="2715707" cy="2267942"/>
          </a:xfrm>
          <a:prstGeom prst="rect">
            <a:avLst/>
          </a:prstGeom>
          <a:pattFill prst="pct5">
            <a:fgClr>
              <a:schemeClr val="accent1"/>
            </a:fgClr>
            <a:bgClr>
              <a:schemeClr val="bg1"/>
            </a:bgClr>
          </a:pattFill>
          <a:ln w="50800">
            <a:solidFill>
              <a:schemeClr val="bg1"/>
            </a:solidFill>
            <a:prstDash val="solid"/>
          </a:ln>
          <a:effectLst/>
        </p:spPr>
        <p:txBody>
          <a:bodyPr>
            <a:normAutofit/>
          </a:bodyPr>
          <a:lstStyle>
            <a:lvl1pPr>
              <a:defRPr sz="1100">
                <a:latin typeface="Arial" panose="020B0604020202020204" pitchFamily="34" charset="0"/>
                <a:ea typeface="Open Sans" panose="020B0606030504020204" pitchFamily="34" charset="0"/>
                <a:cs typeface="Arial" panose="020B0604020202020204" pitchFamily="34" charset="0"/>
              </a:defRPr>
            </a:lvl1pPr>
          </a:lstStyle>
          <a:p>
            <a:endParaRPr lang="en-US"/>
          </a:p>
        </p:txBody>
      </p:sp>
      <p:sp>
        <p:nvSpPr>
          <p:cNvPr id="32" name="Picture Placeholder 7">
            <a:extLst>
              <a:ext uri="{FF2B5EF4-FFF2-40B4-BE49-F238E27FC236}">
                <a16:creationId xmlns:a16="http://schemas.microsoft.com/office/drawing/2014/main" id="{35737DCB-B26C-43DC-B35B-6E421407C733}"/>
              </a:ext>
            </a:extLst>
          </p:cNvPr>
          <p:cNvSpPr>
            <a:spLocks noGrp="1"/>
          </p:cNvSpPr>
          <p:nvPr>
            <p:ph type="pic" sz="quarter" idx="25"/>
          </p:nvPr>
        </p:nvSpPr>
        <p:spPr>
          <a:xfrm>
            <a:off x="4746815" y="2865805"/>
            <a:ext cx="2715707" cy="2267942"/>
          </a:xfrm>
          <a:prstGeom prst="rect">
            <a:avLst/>
          </a:prstGeom>
          <a:pattFill prst="pct5">
            <a:fgClr>
              <a:schemeClr val="accent1"/>
            </a:fgClr>
            <a:bgClr>
              <a:schemeClr val="bg1"/>
            </a:bgClr>
          </a:pattFill>
          <a:ln w="50800">
            <a:solidFill>
              <a:schemeClr val="bg1"/>
            </a:solidFill>
            <a:prstDash val="solid"/>
          </a:ln>
          <a:effectLst/>
        </p:spPr>
        <p:txBody>
          <a:bodyPr>
            <a:normAutofit/>
          </a:bodyPr>
          <a:lstStyle>
            <a:lvl1pPr>
              <a:defRPr sz="1100">
                <a:latin typeface="Arial" panose="020B0604020202020204" pitchFamily="34" charset="0"/>
                <a:ea typeface="Open Sans" panose="020B0606030504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5783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86EF4C-FB40-4554-ABA3-20A7DDDDAD61}"/>
              </a:ext>
            </a:extLst>
          </p:cNvPr>
          <p:cNvGrpSpPr/>
          <p:nvPr userDrawn="1"/>
        </p:nvGrpSpPr>
        <p:grpSpPr>
          <a:xfrm>
            <a:off x="0" y="-292043"/>
            <a:ext cx="12304290" cy="6800497"/>
            <a:chOff x="0" y="-292043"/>
            <a:chExt cx="12304290" cy="6800497"/>
          </a:xfrm>
        </p:grpSpPr>
        <p:sp>
          <p:nvSpPr>
            <p:cNvPr id="41" name="Freeform: Shape 40">
              <a:extLst>
                <a:ext uri="{FF2B5EF4-FFF2-40B4-BE49-F238E27FC236}">
                  <a16:creationId xmlns:a16="http://schemas.microsoft.com/office/drawing/2014/main" id="{3AC7E9E2-0978-4526-A975-F9402868A89D}"/>
                </a:ext>
              </a:extLst>
            </p:cNvPr>
            <p:cNvSpPr/>
            <p:nvPr userDrawn="1"/>
          </p:nvSpPr>
          <p:spPr>
            <a:xfrm rot="11452971">
              <a:off x="8941572" y="-292043"/>
              <a:ext cx="3362718" cy="1276415"/>
            </a:xfrm>
            <a:custGeom>
              <a:avLst/>
              <a:gdLst>
                <a:gd name="connsiteX0" fmla="*/ 206668 w 3362718"/>
                <a:gd name="connsiteY0" fmla="*/ 1276415 h 1276415"/>
                <a:gd name="connsiteX1" fmla="*/ 0 w 3362718"/>
                <a:gd name="connsiteY1" fmla="*/ 201469 h 1276415"/>
                <a:gd name="connsiteX2" fmla="*/ 62292 w 3362718"/>
                <a:gd name="connsiteY2" fmla="*/ 208149 h 1276415"/>
                <a:gd name="connsiteX3" fmla="*/ 3261516 w 3362718"/>
                <a:gd name="connsiteY3" fmla="*/ 678798 h 1276415"/>
                <a:gd name="connsiteX4" fmla="*/ 3362031 w 3362718"/>
                <a:gd name="connsiteY4" fmla="*/ 666058 h 1276415"/>
                <a:gd name="connsiteX5" fmla="*/ 3362718 w 3362718"/>
                <a:gd name="connsiteY5" fmla="*/ 669635 h 127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2718" h="1276415">
                  <a:moveTo>
                    <a:pt x="206668" y="1276415"/>
                  </a:moveTo>
                  <a:lnTo>
                    <a:pt x="0" y="201469"/>
                  </a:lnTo>
                  <a:lnTo>
                    <a:pt x="62292" y="208149"/>
                  </a:lnTo>
                  <a:cubicBezTo>
                    <a:pt x="1439366" y="-490554"/>
                    <a:pt x="1906501" y="804186"/>
                    <a:pt x="3261516" y="678798"/>
                  </a:cubicBezTo>
                  <a:lnTo>
                    <a:pt x="3362031" y="666058"/>
                  </a:lnTo>
                  <a:lnTo>
                    <a:pt x="3362718" y="669635"/>
                  </a:ln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CE914194-F11F-4D34-930F-97C9792D3F27}"/>
                </a:ext>
              </a:extLst>
            </p:cNvPr>
            <p:cNvSpPr/>
            <p:nvPr userDrawn="1"/>
          </p:nvSpPr>
          <p:spPr>
            <a:xfrm flipH="1">
              <a:off x="0" y="2674924"/>
              <a:ext cx="12191998" cy="3833530"/>
            </a:xfrm>
            <a:custGeom>
              <a:avLst/>
              <a:gdLst>
                <a:gd name="connsiteX0" fmla="*/ 726095 w 12191998"/>
                <a:gd name="connsiteY0" fmla="*/ 149 h 3833530"/>
                <a:gd name="connsiteX1" fmla="*/ 0 w 12191998"/>
                <a:gd name="connsiteY1" fmla="*/ 15866 h 3833530"/>
                <a:gd name="connsiteX2" fmla="*/ 2 w 12191998"/>
                <a:gd name="connsiteY2" fmla="*/ 3833530 h 3833530"/>
                <a:gd name="connsiteX3" fmla="*/ 12191998 w 12191998"/>
                <a:gd name="connsiteY3" fmla="*/ 3833530 h 3833530"/>
                <a:gd name="connsiteX4" fmla="*/ 12191998 w 12191998"/>
                <a:gd name="connsiteY4" fmla="*/ 999569 h 3833530"/>
                <a:gd name="connsiteX5" fmla="*/ 11888759 w 12191998"/>
                <a:gd name="connsiteY5" fmla="*/ 1125518 h 3833530"/>
                <a:gd name="connsiteX6" fmla="*/ 726095 w 12191998"/>
                <a:gd name="connsiteY6" fmla="*/ 149 h 383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3833530">
                  <a:moveTo>
                    <a:pt x="726095" y="149"/>
                  </a:moveTo>
                  <a:cubicBezTo>
                    <a:pt x="494640" y="1063"/>
                    <a:pt x="252830" y="6178"/>
                    <a:pt x="0" y="15866"/>
                  </a:cubicBezTo>
                  <a:cubicBezTo>
                    <a:pt x="0" y="1202571"/>
                    <a:pt x="2" y="2646825"/>
                    <a:pt x="2" y="3833530"/>
                  </a:cubicBezTo>
                  <a:lnTo>
                    <a:pt x="12191998" y="3833530"/>
                  </a:lnTo>
                  <a:lnTo>
                    <a:pt x="12191998" y="999569"/>
                  </a:lnTo>
                  <a:lnTo>
                    <a:pt x="11888759" y="1125518"/>
                  </a:lnTo>
                  <a:cubicBezTo>
                    <a:pt x="5212299" y="3852954"/>
                    <a:pt x="7785477" y="-27728"/>
                    <a:pt x="726095" y="149"/>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sp>
        <p:nvSpPr>
          <p:cNvPr id="46" name="Picture Placeholder 45">
            <a:extLst>
              <a:ext uri="{FF2B5EF4-FFF2-40B4-BE49-F238E27FC236}">
                <a16:creationId xmlns:a16="http://schemas.microsoft.com/office/drawing/2014/main" id="{A0079972-1931-44AA-A5B0-4593907CA42A}"/>
              </a:ext>
            </a:extLst>
          </p:cNvPr>
          <p:cNvSpPr>
            <a:spLocks noGrp="1"/>
          </p:cNvSpPr>
          <p:nvPr>
            <p:ph type="pic" sz="quarter" idx="19"/>
          </p:nvPr>
        </p:nvSpPr>
        <p:spPr>
          <a:xfrm>
            <a:off x="1" y="3031374"/>
            <a:ext cx="12191995" cy="3833531"/>
          </a:xfrm>
          <a:custGeom>
            <a:avLst/>
            <a:gdLst>
              <a:gd name="connsiteX0" fmla="*/ 11465206 w 12191995"/>
              <a:gd name="connsiteY0" fmla="*/ 150 h 3833531"/>
              <a:gd name="connsiteX1" fmla="*/ 12191995 w 12191995"/>
              <a:gd name="connsiteY1" fmla="*/ 15867 h 3833531"/>
              <a:gd name="connsiteX2" fmla="*/ 12191993 w 12191995"/>
              <a:gd name="connsiteY2" fmla="*/ 3833531 h 3833531"/>
              <a:gd name="connsiteX3" fmla="*/ 0 w 12191995"/>
              <a:gd name="connsiteY3" fmla="*/ 3833531 h 3833531"/>
              <a:gd name="connsiteX4" fmla="*/ 0 w 12191995"/>
              <a:gd name="connsiteY4" fmla="*/ 1004406 h 3833531"/>
              <a:gd name="connsiteX5" fmla="*/ 291876 w 12191995"/>
              <a:gd name="connsiteY5" fmla="*/ 1125519 h 3833531"/>
              <a:gd name="connsiteX6" fmla="*/ 11465206 w 12191995"/>
              <a:gd name="connsiteY6" fmla="*/ 150 h 383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5" h="3833531">
                <a:moveTo>
                  <a:pt x="11465206" y="150"/>
                </a:moveTo>
                <a:cubicBezTo>
                  <a:pt x="11696882" y="1064"/>
                  <a:pt x="11938923" y="6179"/>
                  <a:pt x="12191995" y="15867"/>
                </a:cubicBezTo>
                <a:cubicBezTo>
                  <a:pt x="12191995" y="1202572"/>
                  <a:pt x="12191993" y="2646826"/>
                  <a:pt x="12191993" y="3833531"/>
                </a:cubicBezTo>
                <a:lnTo>
                  <a:pt x="0" y="3833531"/>
                </a:lnTo>
                <a:lnTo>
                  <a:pt x="0" y="1004406"/>
                </a:lnTo>
                <a:lnTo>
                  <a:pt x="291876" y="1125519"/>
                </a:lnTo>
                <a:cubicBezTo>
                  <a:pt x="6974715" y="3852955"/>
                  <a:pt x="4399079" y="-27727"/>
                  <a:pt x="11465206" y="150"/>
                </a:cubicBezTo>
                <a:close/>
              </a:path>
            </a:pathLst>
          </a:custGeom>
          <a:pattFill prst="pct5">
            <a:fgClr>
              <a:schemeClr val="accent1"/>
            </a:fgClr>
            <a:bgClr>
              <a:schemeClr val="bg1"/>
            </a:bgClr>
          </a:pattFill>
          <a:ln w="63500">
            <a:noFill/>
            <a:prstDash val="solid"/>
          </a:ln>
          <a:effectLst/>
        </p:spPr>
        <p:txBody>
          <a:bodyPr wrap="square">
            <a:noAutofit/>
          </a:bodyPr>
          <a:lstStyle>
            <a:lvl1pPr>
              <a:defRPr sz="1100">
                <a:latin typeface="Arial" panose="020B0604020202020204" pitchFamily="34" charset="0"/>
                <a:ea typeface="Open Sans" panose="020B0606030504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158220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44A5E16-BDA4-4B6B-B55F-895E510A23F1}"/>
              </a:ext>
            </a:extLst>
          </p:cNvPr>
          <p:cNvSpPr>
            <a:spLocks noGrp="1"/>
          </p:cNvSpPr>
          <p:nvPr>
            <p:ph type="pic" sz="quarter" idx="10"/>
          </p:nvPr>
        </p:nvSpPr>
        <p:spPr>
          <a:xfrm>
            <a:off x="1" y="0"/>
            <a:ext cx="12192000" cy="6858000"/>
          </a:xfrm>
          <a:custGeom>
            <a:avLst/>
            <a:gdLst>
              <a:gd name="connsiteX0" fmla="*/ 0 w 12192000"/>
              <a:gd name="connsiteY0" fmla="*/ 0 h 6858000"/>
              <a:gd name="connsiteX1" fmla="*/ 8687124 w 12192000"/>
              <a:gd name="connsiteY1" fmla="*/ 0 h 6858000"/>
              <a:gd name="connsiteX2" fmla="*/ 8722914 w 12192000"/>
              <a:gd name="connsiteY2" fmla="*/ 107565 h 6858000"/>
              <a:gd name="connsiteX3" fmla="*/ 12179503 w 12192000"/>
              <a:gd name="connsiteY3" fmla="*/ 2629108 h 6858000"/>
              <a:gd name="connsiteX4" fmla="*/ 12191999 w 12192000"/>
              <a:gd name="connsiteY4" fmla="*/ 2693479 h 6858000"/>
              <a:gd name="connsiteX5" fmla="*/ 12191999 w 12192000"/>
              <a:gd name="connsiteY5" fmla="*/ 2502297 h 6858000"/>
              <a:gd name="connsiteX6" fmla="*/ 12192000 w 12192000"/>
              <a:gd name="connsiteY6" fmla="*/ 2502301 h 6858000"/>
              <a:gd name="connsiteX7" fmla="*/ 12192000 w 12192000"/>
              <a:gd name="connsiteY7" fmla="*/ 6858000 h 6858000"/>
              <a:gd name="connsiteX8" fmla="*/ 3507466 w 12192000"/>
              <a:gd name="connsiteY8" fmla="*/ 6858000 h 6858000"/>
              <a:gd name="connsiteX9" fmla="*/ 12495 w 12192000"/>
              <a:gd name="connsiteY9" fmla="*/ 4221103 h 6858000"/>
              <a:gd name="connsiteX10" fmla="*/ 0 w 12192000"/>
              <a:gd name="connsiteY10" fmla="*/ 41567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8687124" y="0"/>
                </a:lnTo>
                <a:lnTo>
                  <a:pt x="8722914" y="107565"/>
                </a:lnTo>
                <a:cubicBezTo>
                  <a:pt x="9547242" y="2443652"/>
                  <a:pt x="11511323" y="-598581"/>
                  <a:pt x="12179503" y="2629108"/>
                </a:cubicBezTo>
                <a:lnTo>
                  <a:pt x="12191999" y="2693479"/>
                </a:lnTo>
                <a:lnTo>
                  <a:pt x="12191999" y="2502297"/>
                </a:lnTo>
                <a:lnTo>
                  <a:pt x="12192000" y="2502301"/>
                </a:lnTo>
                <a:lnTo>
                  <a:pt x="12192000" y="6858000"/>
                </a:lnTo>
                <a:lnTo>
                  <a:pt x="3507466" y="6858000"/>
                </a:lnTo>
                <a:cubicBezTo>
                  <a:pt x="2707434" y="4308401"/>
                  <a:pt x="691281" y="7500026"/>
                  <a:pt x="12495" y="4221103"/>
                </a:cubicBezTo>
                <a:lnTo>
                  <a:pt x="0" y="4156738"/>
                </a:lnTo>
                <a:close/>
              </a:path>
            </a:pathLst>
          </a:custGeom>
          <a:pattFill prst="pct5">
            <a:fgClr>
              <a:schemeClr val="accent1"/>
            </a:fgClr>
            <a:bgClr>
              <a:schemeClr val="bg1"/>
            </a:bgClr>
          </a:pattFill>
        </p:spPr>
        <p:txBody>
          <a:bodyPr wrap="square">
            <a:noAutofit/>
          </a:bodyPr>
          <a:lstStyle>
            <a:lvl1pPr>
              <a:defRPr sz="1100"/>
            </a:lvl1pPr>
          </a:lstStyle>
          <a:p>
            <a:endParaRPr lang="en-US"/>
          </a:p>
        </p:txBody>
      </p:sp>
    </p:spTree>
    <p:extLst>
      <p:ext uri="{BB962C8B-B14F-4D97-AF65-F5344CB8AC3E}">
        <p14:creationId xmlns:p14="http://schemas.microsoft.com/office/powerpoint/2010/main" val="3568171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DD45E6-96B0-44F1-B7F8-5E1464515F1F}"/>
              </a:ext>
            </a:extLst>
          </p:cNvPr>
          <p:cNvGrpSpPr/>
          <p:nvPr userDrawn="1"/>
        </p:nvGrpSpPr>
        <p:grpSpPr>
          <a:xfrm>
            <a:off x="572918" y="-1"/>
            <a:ext cx="11619079" cy="6877877"/>
            <a:chOff x="572918" y="-1"/>
            <a:chExt cx="11619079" cy="6877877"/>
          </a:xfrm>
        </p:grpSpPr>
        <p:sp>
          <p:nvSpPr>
            <p:cNvPr id="43" name="Freeform: Shape 42">
              <a:extLst>
                <a:ext uri="{FF2B5EF4-FFF2-40B4-BE49-F238E27FC236}">
                  <a16:creationId xmlns:a16="http://schemas.microsoft.com/office/drawing/2014/main" id="{FE9A09BA-1AF7-4B3F-B81D-DF968B9F780A}"/>
                </a:ext>
              </a:extLst>
            </p:cNvPr>
            <p:cNvSpPr/>
            <p:nvPr userDrawn="1"/>
          </p:nvSpPr>
          <p:spPr>
            <a:xfrm rot="10800000" flipV="1">
              <a:off x="6987416" y="-1"/>
              <a:ext cx="5204581" cy="6877877"/>
            </a:xfrm>
            <a:custGeom>
              <a:avLst/>
              <a:gdLst>
                <a:gd name="connsiteX0" fmla="*/ 4560823 w 5204581"/>
                <a:gd name="connsiteY0" fmla="*/ 0 h 6902698"/>
                <a:gd name="connsiteX1" fmla="*/ 0 w 5204581"/>
                <a:gd name="connsiteY1" fmla="*/ 0 h 6902698"/>
                <a:gd name="connsiteX2" fmla="*/ 0 w 5204581"/>
                <a:gd name="connsiteY2" fmla="*/ 6902698 h 6902698"/>
                <a:gd name="connsiteX3" fmla="*/ 3973335 w 5204581"/>
                <a:gd name="connsiteY3" fmla="*/ 6902698 h 6902698"/>
                <a:gd name="connsiteX4" fmla="*/ 3951193 w 5204581"/>
                <a:gd name="connsiteY4" fmla="*/ 6855669 h 6902698"/>
                <a:gd name="connsiteX5" fmla="*/ 4560823 w 5204581"/>
                <a:gd name="connsiteY5" fmla="*/ 0 h 690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4581" h="6902698">
                  <a:moveTo>
                    <a:pt x="4560823" y="0"/>
                  </a:moveTo>
                  <a:lnTo>
                    <a:pt x="0" y="0"/>
                  </a:lnTo>
                  <a:lnTo>
                    <a:pt x="0" y="6902698"/>
                  </a:lnTo>
                  <a:lnTo>
                    <a:pt x="3973335" y="6902698"/>
                  </a:lnTo>
                  <a:lnTo>
                    <a:pt x="3951193" y="6855669"/>
                  </a:lnTo>
                  <a:cubicBezTo>
                    <a:pt x="3141754" y="4967945"/>
                    <a:pt x="6576166" y="2446779"/>
                    <a:pt x="4560823" y="0"/>
                  </a:cubicBezTo>
                  <a:close/>
                </a:path>
              </a:pathLst>
            </a:custGeom>
            <a:gradFill flip="none" rotWithShape="1">
              <a:gsLst>
                <a:gs pos="0">
                  <a:srgbClr val="0097B6"/>
                </a:gs>
                <a:gs pos="60000">
                  <a:srgbClr val="00C3EB"/>
                </a:gs>
                <a:gs pos="100000">
                  <a:srgbClr val="00C3EB"/>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6ECADAA4-500B-4984-9E54-2F4014ED2F8C}"/>
                </a:ext>
              </a:extLst>
            </p:cNvPr>
            <p:cNvSpPr/>
            <p:nvPr userDrawn="1"/>
          </p:nvSpPr>
          <p:spPr>
            <a:xfrm rot="10800000" flipH="1" flipV="1">
              <a:off x="572918" y="1158614"/>
              <a:ext cx="7593929" cy="4367543"/>
            </a:xfrm>
            <a:prstGeom prst="roundRect">
              <a:avLst>
                <a:gd name="adj" fmla="val 2295"/>
              </a:avLst>
            </a:prstGeom>
            <a:solidFill>
              <a:schemeClr val="bg1"/>
            </a:solidFill>
            <a:ln>
              <a:noFill/>
            </a:ln>
            <a:effectLst>
              <a:outerShdw blurRad="101600" dist="50800" dir="5400000" algn="t" rotWithShape="0">
                <a:schemeClr val="bg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sp>
        <p:nvSpPr>
          <p:cNvPr id="39" name="Picture Placeholder 38">
            <a:extLst>
              <a:ext uri="{FF2B5EF4-FFF2-40B4-BE49-F238E27FC236}">
                <a16:creationId xmlns:a16="http://schemas.microsoft.com/office/drawing/2014/main" id="{065113FD-E596-46D0-B584-8809FF57175A}"/>
              </a:ext>
            </a:extLst>
          </p:cNvPr>
          <p:cNvSpPr>
            <a:spLocks noGrp="1"/>
          </p:cNvSpPr>
          <p:nvPr>
            <p:ph type="pic" sz="quarter" idx="15"/>
          </p:nvPr>
        </p:nvSpPr>
        <p:spPr>
          <a:xfrm>
            <a:off x="1165325" y="1788318"/>
            <a:ext cx="1828424" cy="1970875"/>
          </a:xfrm>
          <a:prstGeom prst="roundRect">
            <a:avLst>
              <a:gd name="adj" fmla="val 9301"/>
            </a:avLst>
          </a:prstGeom>
          <a:pattFill prst="pct5">
            <a:fgClr>
              <a:schemeClr val="accent1"/>
            </a:fgClr>
            <a:bgClr>
              <a:schemeClr val="bg1"/>
            </a:bgClr>
          </a:pattFill>
        </p:spPr>
        <p:txBody>
          <a:bodyPr wrap="square">
            <a:noAutofit/>
          </a:bodyPr>
          <a:lstStyle>
            <a:lvl1pPr>
              <a:defRPr sz="1100"/>
            </a:lvl1pPr>
          </a:lstStyle>
          <a:p>
            <a:endParaRPr lang="en-US"/>
          </a:p>
        </p:txBody>
      </p:sp>
      <p:sp>
        <p:nvSpPr>
          <p:cNvPr id="40" name="Picture Placeholder 38">
            <a:extLst>
              <a:ext uri="{FF2B5EF4-FFF2-40B4-BE49-F238E27FC236}">
                <a16:creationId xmlns:a16="http://schemas.microsoft.com/office/drawing/2014/main" id="{F50929B1-B585-4222-8716-C8D839F70881}"/>
              </a:ext>
            </a:extLst>
          </p:cNvPr>
          <p:cNvSpPr>
            <a:spLocks noGrp="1"/>
          </p:cNvSpPr>
          <p:nvPr>
            <p:ph type="pic" sz="quarter" idx="16"/>
          </p:nvPr>
        </p:nvSpPr>
        <p:spPr>
          <a:xfrm>
            <a:off x="3324592" y="1788318"/>
            <a:ext cx="1828424" cy="1970875"/>
          </a:xfrm>
          <a:prstGeom prst="roundRect">
            <a:avLst>
              <a:gd name="adj" fmla="val 9301"/>
            </a:avLst>
          </a:prstGeom>
          <a:pattFill prst="pct5">
            <a:fgClr>
              <a:schemeClr val="accent1"/>
            </a:fgClr>
            <a:bgClr>
              <a:schemeClr val="bg1"/>
            </a:bgClr>
          </a:pattFill>
        </p:spPr>
        <p:txBody>
          <a:bodyPr wrap="square">
            <a:noAutofit/>
          </a:bodyPr>
          <a:lstStyle>
            <a:lvl1pPr>
              <a:defRPr sz="1100"/>
            </a:lvl1pPr>
          </a:lstStyle>
          <a:p>
            <a:endParaRPr lang="en-US"/>
          </a:p>
        </p:txBody>
      </p:sp>
      <p:sp>
        <p:nvSpPr>
          <p:cNvPr id="41" name="Picture Placeholder 38">
            <a:extLst>
              <a:ext uri="{FF2B5EF4-FFF2-40B4-BE49-F238E27FC236}">
                <a16:creationId xmlns:a16="http://schemas.microsoft.com/office/drawing/2014/main" id="{7C246EFD-2E66-4725-8AC9-C9F764DD5089}"/>
              </a:ext>
            </a:extLst>
          </p:cNvPr>
          <p:cNvSpPr>
            <a:spLocks noGrp="1"/>
          </p:cNvSpPr>
          <p:nvPr>
            <p:ph type="pic" sz="quarter" idx="17"/>
          </p:nvPr>
        </p:nvSpPr>
        <p:spPr>
          <a:xfrm>
            <a:off x="5423867" y="1753895"/>
            <a:ext cx="3319200" cy="3350211"/>
          </a:xfrm>
          <a:prstGeom prst="roundRect">
            <a:avLst>
              <a:gd name="adj" fmla="val 9301"/>
            </a:avLst>
          </a:prstGeom>
          <a:pattFill prst="pct5">
            <a:fgClr>
              <a:schemeClr val="accent1"/>
            </a:fgClr>
            <a:bgClr>
              <a:schemeClr val="bg1"/>
            </a:bgClr>
          </a:pattFill>
          <a:ln w="25400">
            <a:solidFill>
              <a:schemeClr val="bg1"/>
            </a:solidFill>
          </a:ln>
        </p:spPr>
        <p:txBody>
          <a:bodyPr wrap="square">
            <a:noAutofit/>
          </a:bodyPr>
          <a:lstStyle>
            <a:lvl1pPr>
              <a:defRPr sz="1100"/>
            </a:lvl1pPr>
          </a:lstStyle>
          <a:p>
            <a:endParaRPr lang="en-US"/>
          </a:p>
        </p:txBody>
      </p:sp>
    </p:spTree>
    <p:extLst>
      <p:ext uri="{BB962C8B-B14F-4D97-AF65-F5344CB8AC3E}">
        <p14:creationId xmlns:p14="http://schemas.microsoft.com/office/powerpoint/2010/main" val="489823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7" name="Picture Placeholder 38">
            <a:extLst>
              <a:ext uri="{FF2B5EF4-FFF2-40B4-BE49-F238E27FC236}">
                <a16:creationId xmlns:a16="http://schemas.microsoft.com/office/drawing/2014/main" id="{A870958C-E053-44BB-97CA-CD0B55F6E2BA}"/>
              </a:ext>
            </a:extLst>
          </p:cNvPr>
          <p:cNvSpPr>
            <a:spLocks noGrp="1"/>
          </p:cNvSpPr>
          <p:nvPr>
            <p:ph type="pic" sz="quarter" idx="10"/>
          </p:nvPr>
        </p:nvSpPr>
        <p:spPr>
          <a:xfrm>
            <a:off x="5380636" y="3741"/>
            <a:ext cx="6811364" cy="6073644"/>
          </a:xfrm>
          <a:custGeom>
            <a:avLst/>
            <a:gdLst>
              <a:gd name="connsiteX0" fmla="*/ 5430673 w 6811364"/>
              <a:gd name="connsiteY0" fmla="*/ 5738698 h 6073644"/>
              <a:gd name="connsiteX1" fmla="*/ 5598764 w 6811364"/>
              <a:gd name="connsiteY1" fmla="*/ 5906171 h 6073644"/>
              <a:gd name="connsiteX2" fmla="*/ 5430673 w 6811364"/>
              <a:gd name="connsiteY2" fmla="*/ 6073644 h 6073644"/>
              <a:gd name="connsiteX3" fmla="*/ 5262582 w 6811364"/>
              <a:gd name="connsiteY3" fmla="*/ 5906171 h 6073644"/>
              <a:gd name="connsiteX4" fmla="*/ 5430673 w 6811364"/>
              <a:gd name="connsiteY4" fmla="*/ 5738698 h 6073644"/>
              <a:gd name="connsiteX5" fmla="*/ 4627417 w 6811364"/>
              <a:gd name="connsiteY5" fmla="*/ 5325793 h 6073644"/>
              <a:gd name="connsiteX6" fmla="*/ 4987805 w 6811364"/>
              <a:gd name="connsiteY6" fmla="*/ 5684856 h 6073644"/>
              <a:gd name="connsiteX7" fmla="*/ 4627417 w 6811364"/>
              <a:gd name="connsiteY7" fmla="*/ 6043919 h 6073644"/>
              <a:gd name="connsiteX8" fmla="*/ 4267029 w 6811364"/>
              <a:gd name="connsiteY8" fmla="*/ 5684856 h 6073644"/>
              <a:gd name="connsiteX9" fmla="*/ 4627417 w 6811364"/>
              <a:gd name="connsiteY9" fmla="*/ 5325793 h 6073644"/>
              <a:gd name="connsiteX10" fmla="*/ 3225553 w 6811364"/>
              <a:gd name="connsiteY10" fmla="*/ 4413037 h 6073644"/>
              <a:gd name="connsiteX11" fmla="*/ 4012219 w 6811364"/>
              <a:gd name="connsiteY11" fmla="*/ 5196811 h 6073644"/>
              <a:gd name="connsiteX12" fmla="*/ 3225553 w 6811364"/>
              <a:gd name="connsiteY12" fmla="*/ 5980585 h 6073644"/>
              <a:gd name="connsiteX13" fmla="*/ 2438887 w 6811364"/>
              <a:gd name="connsiteY13" fmla="*/ 5196811 h 6073644"/>
              <a:gd name="connsiteX14" fmla="*/ 3225553 w 6811364"/>
              <a:gd name="connsiteY14" fmla="*/ 4413037 h 6073644"/>
              <a:gd name="connsiteX15" fmla="*/ 1358079 w 6811364"/>
              <a:gd name="connsiteY15" fmla="*/ 2365717 h 6073644"/>
              <a:gd name="connsiteX16" fmla="*/ 2716158 w 6811364"/>
              <a:gd name="connsiteY16" fmla="*/ 3718802 h 6073644"/>
              <a:gd name="connsiteX17" fmla="*/ 1358079 w 6811364"/>
              <a:gd name="connsiteY17" fmla="*/ 5071888 h 6073644"/>
              <a:gd name="connsiteX18" fmla="*/ 0 w 6811364"/>
              <a:gd name="connsiteY18" fmla="*/ 3718802 h 6073644"/>
              <a:gd name="connsiteX19" fmla="*/ 1358079 w 6811364"/>
              <a:gd name="connsiteY19" fmla="*/ 2365717 h 6073644"/>
              <a:gd name="connsiteX20" fmla="*/ 2081641 w 6811364"/>
              <a:gd name="connsiteY20" fmla="*/ 622912 h 6073644"/>
              <a:gd name="connsiteX21" fmla="*/ 2919069 w 6811364"/>
              <a:gd name="connsiteY21" fmla="*/ 1457260 h 6073644"/>
              <a:gd name="connsiteX22" fmla="*/ 2081641 w 6811364"/>
              <a:gd name="connsiteY22" fmla="*/ 2291609 h 6073644"/>
              <a:gd name="connsiteX23" fmla="*/ 1244213 w 6811364"/>
              <a:gd name="connsiteY23" fmla="*/ 1457260 h 6073644"/>
              <a:gd name="connsiteX24" fmla="*/ 2081641 w 6811364"/>
              <a:gd name="connsiteY24" fmla="*/ 622912 h 6073644"/>
              <a:gd name="connsiteX25" fmla="*/ 4155224 w 6811364"/>
              <a:gd name="connsiteY25" fmla="*/ 0 h 6073644"/>
              <a:gd name="connsiteX26" fmla="*/ 6811364 w 6811364"/>
              <a:gd name="connsiteY26" fmla="*/ 0 h 6073644"/>
              <a:gd name="connsiteX27" fmla="*/ 6811364 w 6811364"/>
              <a:gd name="connsiteY27" fmla="*/ 5178690 h 6073644"/>
              <a:gd name="connsiteX28" fmla="*/ 6799222 w 6811364"/>
              <a:gd name="connsiteY28" fmla="*/ 5183118 h 6073644"/>
              <a:gd name="connsiteX29" fmla="*/ 5918737 w 6811364"/>
              <a:gd name="connsiteY29" fmla="*/ 5315745 h 6073644"/>
              <a:gd name="connsiteX30" fmla="*/ 2957823 w 6811364"/>
              <a:gd name="connsiteY30" fmla="*/ 2365717 h 6073644"/>
              <a:gd name="connsiteX31" fmla="*/ 4035321 w 6811364"/>
              <a:gd name="connsiteY31" fmla="*/ 89333 h 607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11364" h="6073644">
                <a:moveTo>
                  <a:pt x="5430673" y="5738698"/>
                </a:moveTo>
                <a:cubicBezTo>
                  <a:pt x="5523507" y="5738698"/>
                  <a:pt x="5598764" y="5813678"/>
                  <a:pt x="5598764" y="5906171"/>
                </a:cubicBezTo>
                <a:cubicBezTo>
                  <a:pt x="5598764" y="5998664"/>
                  <a:pt x="5523507" y="6073644"/>
                  <a:pt x="5430673" y="6073644"/>
                </a:cubicBezTo>
                <a:cubicBezTo>
                  <a:pt x="5337839" y="6073644"/>
                  <a:pt x="5262582" y="5998664"/>
                  <a:pt x="5262582" y="5906171"/>
                </a:cubicBezTo>
                <a:cubicBezTo>
                  <a:pt x="5262582" y="5813678"/>
                  <a:pt x="5337839" y="5738698"/>
                  <a:pt x="5430673" y="5738698"/>
                </a:cubicBezTo>
                <a:close/>
                <a:moveTo>
                  <a:pt x="4627417" y="5325793"/>
                </a:moveTo>
                <a:cubicBezTo>
                  <a:pt x="4826454" y="5325793"/>
                  <a:pt x="4987805" y="5486551"/>
                  <a:pt x="4987805" y="5684856"/>
                </a:cubicBezTo>
                <a:cubicBezTo>
                  <a:pt x="4987805" y="5883161"/>
                  <a:pt x="4826454" y="6043919"/>
                  <a:pt x="4627417" y="6043919"/>
                </a:cubicBezTo>
                <a:cubicBezTo>
                  <a:pt x="4428380" y="6043919"/>
                  <a:pt x="4267029" y="5883161"/>
                  <a:pt x="4267029" y="5684856"/>
                </a:cubicBezTo>
                <a:cubicBezTo>
                  <a:pt x="4267029" y="5486551"/>
                  <a:pt x="4428380" y="5325793"/>
                  <a:pt x="4627417" y="5325793"/>
                </a:cubicBezTo>
                <a:close/>
                <a:moveTo>
                  <a:pt x="3225553" y="4413037"/>
                </a:moveTo>
                <a:cubicBezTo>
                  <a:pt x="3660017" y="4413037"/>
                  <a:pt x="4012219" y="4763945"/>
                  <a:pt x="4012219" y="5196811"/>
                </a:cubicBezTo>
                <a:cubicBezTo>
                  <a:pt x="4012219" y="5629677"/>
                  <a:pt x="3660017" y="5980585"/>
                  <a:pt x="3225553" y="5980585"/>
                </a:cubicBezTo>
                <a:cubicBezTo>
                  <a:pt x="2791089" y="5980585"/>
                  <a:pt x="2438887" y="5629677"/>
                  <a:pt x="2438887" y="5196811"/>
                </a:cubicBezTo>
                <a:cubicBezTo>
                  <a:pt x="2438887" y="4763945"/>
                  <a:pt x="2791089" y="4413037"/>
                  <a:pt x="3225553" y="4413037"/>
                </a:cubicBezTo>
                <a:close/>
                <a:moveTo>
                  <a:pt x="1358079" y="2365717"/>
                </a:moveTo>
                <a:cubicBezTo>
                  <a:pt x="2108125" y="2365717"/>
                  <a:pt x="2716158" y="2971513"/>
                  <a:pt x="2716158" y="3718802"/>
                </a:cubicBezTo>
                <a:cubicBezTo>
                  <a:pt x="2716158" y="4466091"/>
                  <a:pt x="2108125" y="5071888"/>
                  <a:pt x="1358079" y="5071888"/>
                </a:cubicBezTo>
                <a:cubicBezTo>
                  <a:pt x="608033" y="5071888"/>
                  <a:pt x="0" y="4466091"/>
                  <a:pt x="0" y="3718802"/>
                </a:cubicBezTo>
                <a:cubicBezTo>
                  <a:pt x="0" y="2971513"/>
                  <a:pt x="608033" y="2365717"/>
                  <a:pt x="1358079" y="2365717"/>
                </a:cubicBezTo>
                <a:close/>
                <a:moveTo>
                  <a:pt x="2081641" y="622912"/>
                </a:moveTo>
                <a:cubicBezTo>
                  <a:pt x="2544140" y="622912"/>
                  <a:pt x="2919069" y="996463"/>
                  <a:pt x="2919069" y="1457260"/>
                </a:cubicBezTo>
                <a:cubicBezTo>
                  <a:pt x="2919069" y="1918059"/>
                  <a:pt x="2544140" y="2291609"/>
                  <a:pt x="2081641" y="2291609"/>
                </a:cubicBezTo>
                <a:cubicBezTo>
                  <a:pt x="1619142" y="2291609"/>
                  <a:pt x="1244213" y="1918059"/>
                  <a:pt x="1244213" y="1457260"/>
                </a:cubicBezTo>
                <a:cubicBezTo>
                  <a:pt x="1244213" y="996463"/>
                  <a:pt x="1619142" y="622912"/>
                  <a:pt x="2081641" y="622912"/>
                </a:cubicBezTo>
                <a:close/>
                <a:moveTo>
                  <a:pt x="4155224" y="0"/>
                </a:moveTo>
                <a:lnTo>
                  <a:pt x="6811364" y="0"/>
                </a:lnTo>
                <a:lnTo>
                  <a:pt x="6811364" y="5178690"/>
                </a:lnTo>
                <a:lnTo>
                  <a:pt x="6799222" y="5183118"/>
                </a:lnTo>
                <a:cubicBezTo>
                  <a:pt x="6521077" y="5269312"/>
                  <a:pt x="6225350" y="5315745"/>
                  <a:pt x="5918737" y="5315745"/>
                </a:cubicBezTo>
                <a:cubicBezTo>
                  <a:pt x="4283469" y="5315745"/>
                  <a:pt x="2957823" y="3994972"/>
                  <a:pt x="2957823" y="2365717"/>
                </a:cubicBezTo>
                <a:cubicBezTo>
                  <a:pt x="2957823" y="1449261"/>
                  <a:pt x="3377266" y="630411"/>
                  <a:pt x="4035321" y="89333"/>
                </a:cubicBezTo>
                <a:close/>
              </a:path>
            </a:pathLst>
          </a:custGeom>
          <a:pattFill prst="pct5">
            <a:fgClr>
              <a:schemeClr val="accent1"/>
            </a:fgClr>
            <a:bgClr>
              <a:schemeClr val="bg1"/>
            </a:bgClr>
          </a:pattFill>
        </p:spPr>
        <p:txBody>
          <a:bodyPr wrap="square">
            <a:noAutofit/>
          </a:bodyPr>
          <a:lstStyle>
            <a:lvl1pPr>
              <a:defRPr sz="1100"/>
            </a:lvl1pPr>
          </a:lstStyle>
          <a:p>
            <a:endParaRPr lang="en-US"/>
          </a:p>
        </p:txBody>
      </p:sp>
    </p:spTree>
    <p:extLst>
      <p:ext uri="{BB962C8B-B14F-4D97-AF65-F5344CB8AC3E}">
        <p14:creationId xmlns:p14="http://schemas.microsoft.com/office/powerpoint/2010/main" val="3442083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8" name="Picture Placeholder 41">
            <a:extLst>
              <a:ext uri="{FF2B5EF4-FFF2-40B4-BE49-F238E27FC236}">
                <a16:creationId xmlns:a16="http://schemas.microsoft.com/office/drawing/2014/main" id="{6DE84D2D-43BA-44D3-BAB7-1E0EA286A9E6}"/>
              </a:ext>
            </a:extLst>
          </p:cNvPr>
          <p:cNvSpPr>
            <a:spLocks noGrp="1"/>
          </p:cNvSpPr>
          <p:nvPr>
            <p:ph type="pic" sz="quarter" idx="21"/>
          </p:nvPr>
        </p:nvSpPr>
        <p:spPr>
          <a:xfrm>
            <a:off x="1147391" y="935182"/>
            <a:ext cx="7516095" cy="4966853"/>
          </a:xfrm>
          <a:prstGeom prst="roundRect">
            <a:avLst>
              <a:gd name="adj" fmla="val 4675"/>
            </a:avLst>
          </a:prstGeom>
          <a:pattFill prst="pct5">
            <a:fgClr>
              <a:schemeClr val="accent1"/>
            </a:fgClr>
            <a:bgClr>
              <a:schemeClr val="bg1"/>
            </a:bgClr>
          </a:pattFill>
          <a:ln w="38100">
            <a:noFill/>
          </a:ln>
        </p:spPr>
        <p:txBody>
          <a:bodyPr wrap="square">
            <a:noAutofit/>
          </a:bodyPr>
          <a:lstStyle>
            <a:lvl1pPr>
              <a:defRPr sz="1100"/>
            </a:lvl1pPr>
          </a:lstStyle>
          <a:p>
            <a:endParaRPr lang="en-US"/>
          </a:p>
        </p:txBody>
      </p:sp>
    </p:spTree>
    <p:extLst>
      <p:ext uri="{BB962C8B-B14F-4D97-AF65-F5344CB8AC3E}">
        <p14:creationId xmlns:p14="http://schemas.microsoft.com/office/powerpoint/2010/main" val="4052294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D084755F-2F9B-4E1E-A7B1-8B983CB28036}"/>
              </a:ext>
            </a:extLst>
          </p:cNvPr>
          <p:cNvSpPr>
            <a:spLocks noGrp="1"/>
          </p:cNvSpPr>
          <p:nvPr>
            <p:ph type="pic" sz="quarter" idx="27"/>
          </p:nvPr>
        </p:nvSpPr>
        <p:spPr>
          <a:xfrm>
            <a:off x="0" y="0"/>
            <a:ext cx="4480560" cy="6858000"/>
          </a:xfrm>
          <a:custGeom>
            <a:avLst/>
            <a:gdLst>
              <a:gd name="connsiteX0" fmla="*/ 0 w 4480560"/>
              <a:gd name="connsiteY0" fmla="*/ 0 h 6858000"/>
              <a:gd name="connsiteX1" fmla="*/ 3511425 w 4480560"/>
              <a:gd name="connsiteY1" fmla="*/ 0 h 6858000"/>
              <a:gd name="connsiteX2" fmla="*/ 3562869 w 4480560"/>
              <a:gd name="connsiteY2" fmla="*/ 81103 h 6858000"/>
              <a:gd name="connsiteX3" fmla="*/ 4480560 w 4480560"/>
              <a:gd name="connsiteY3" fmla="*/ 3449149 h 6858000"/>
              <a:gd name="connsiteX4" fmla="*/ 3562869 w 4480560"/>
              <a:gd name="connsiteY4" fmla="*/ 6817197 h 6858000"/>
              <a:gd name="connsiteX5" fmla="*/ 3536987 w 4480560"/>
              <a:gd name="connsiteY5" fmla="*/ 6858000 h 6858000"/>
              <a:gd name="connsiteX6" fmla="*/ 0 w 448056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6858000">
                <a:moveTo>
                  <a:pt x="0" y="0"/>
                </a:moveTo>
                <a:lnTo>
                  <a:pt x="3511425" y="0"/>
                </a:lnTo>
                <a:lnTo>
                  <a:pt x="3562869" y="81103"/>
                </a:lnTo>
                <a:cubicBezTo>
                  <a:pt x="4142251" y="1042530"/>
                  <a:pt x="4480560" y="2201548"/>
                  <a:pt x="4480560" y="3449149"/>
                </a:cubicBezTo>
                <a:cubicBezTo>
                  <a:pt x="4480560" y="4696751"/>
                  <a:pt x="4142251" y="5855769"/>
                  <a:pt x="3562869" y="6817197"/>
                </a:cubicBezTo>
                <a:lnTo>
                  <a:pt x="3536987" y="6858000"/>
                </a:lnTo>
                <a:lnTo>
                  <a:pt x="0" y="6858000"/>
                </a:lnTo>
                <a:close/>
              </a:path>
            </a:pathLst>
          </a:custGeom>
          <a:pattFill prst="pct5">
            <a:fgClr>
              <a:schemeClr val="accent1"/>
            </a:fgClr>
            <a:bgClr>
              <a:schemeClr val="bg1"/>
            </a:bgClr>
          </a:pattFill>
          <a:ln w="38100">
            <a:noFill/>
          </a:ln>
        </p:spPr>
        <p:txBody>
          <a:bodyPr wrap="square">
            <a:noAutofit/>
          </a:bodyPr>
          <a:lstStyle>
            <a:lvl1pPr>
              <a:defRPr sz="1100"/>
            </a:lvl1pPr>
          </a:lstStyle>
          <a:p>
            <a:endParaRPr lang="en-US"/>
          </a:p>
        </p:txBody>
      </p:sp>
      <p:sp>
        <p:nvSpPr>
          <p:cNvPr id="29" name="Picture Placeholder 41">
            <a:extLst>
              <a:ext uri="{FF2B5EF4-FFF2-40B4-BE49-F238E27FC236}">
                <a16:creationId xmlns:a16="http://schemas.microsoft.com/office/drawing/2014/main" id="{EE99D792-18BE-49CC-BAA6-9D4C4F5F5767}"/>
              </a:ext>
            </a:extLst>
          </p:cNvPr>
          <p:cNvSpPr>
            <a:spLocks noGrp="1"/>
          </p:cNvSpPr>
          <p:nvPr>
            <p:ph type="pic" sz="quarter" idx="21"/>
          </p:nvPr>
        </p:nvSpPr>
        <p:spPr>
          <a:xfrm>
            <a:off x="3155450" y="1466800"/>
            <a:ext cx="2505800" cy="1828800"/>
          </a:xfrm>
          <a:prstGeom prst="roundRect">
            <a:avLst>
              <a:gd name="adj" fmla="val 4675"/>
            </a:avLst>
          </a:prstGeom>
          <a:pattFill prst="pct5">
            <a:fgClr>
              <a:schemeClr val="accent1"/>
            </a:fgClr>
            <a:bgClr>
              <a:schemeClr val="bg1"/>
            </a:bgClr>
          </a:pattFill>
          <a:ln w="38100">
            <a:noFill/>
          </a:ln>
          <a:effectLst>
            <a:outerShdw blurRad="114300" dist="38100" dir="2700000" algn="tl" rotWithShape="0">
              <a:schemeClr val="bg1">
                <a:lumMod val="50000"/>
                <a:alpha val="22000"/>
              </a:schemeClr>
            </a:outerShdw>
          </a:effectLst>
        </p:spPr>
        <p:txBody>
          <a:bodyPr wrap="square">
            <a:noAutofit/>
          </a:bodyPr>
          <a:lstStyle>
            <a:lvl1pPr>
              <a:defRPr sz="1100"/>
            </a:lvl1pPr>
          </a:lstStyle>
          <a:p>
            <a:endParaRPr lang="en-US"/>
          </a:p>
        </p:txBody>
      </p:sp>
      <p:sp>
        <p:nvSpPr>
          <p:cNvPr id="30" name="Picture Placeholder 41">
            <a:extLst>
              <a:ext uri="{FF2B5EF4-FFF2-40B4-BE49-F238E27FC236}">
                <a16:creationId xmlns:a16="http://schemas.microsoft.com/office/drawing/2014/main" id="{37A6760C-3642-4C11-993A-E6EA72FD1DD6}"/>
              </a:ext>
            </a:extLst>
          </p:cNvPr>
          <p:cNvSpPr>
            <a:spLocks noGrp="1"/>
          </p:cNvSpPr>
          <p:nvPr>
            <p:ph type="pic" sz="quarter" idx="22"/>
          </p:nvPr>
        </p:nvSpPr>
        <p:spPr>
          <a:xfrm>
            <a:off x="3155450" y="3552681"/>
            <a:ext cx="2505800" cy="1828800"/>
          </a:xfrm>
          <a:prstGeom prst="roundRect">
            <a:avLst>
              <a:gd name="adj" fmla="val 4675"/>
            </a:avLst>
          </a:prstGeom>
          <a:pattFill prst="pct5">
            <a:fgClr>
              <a:schemeClr val="accent1"/>
            </a:fgClr>
            <a:bgClr>
              <a:schemeClr val="bg1"/>
            </a:bgClr>
          </a:pattFill>
          <a:ln w="38100">
            <a:noFill/>
          </a:ln>
          <a:effectLst>
            <a:outerShdw blurRad="114300" dist="38100" dir="2700000" algn="tl" rotWithShape="0">
              <a:schemeClr val="bg1">
                <a:lumMod val="50000"/>
                <a:alpha val="22000"/>
              </a:schemeClr>
            </a:outerShdw>
          </a:effectLst>
        </p:spPr>
        <p:txBody>
          <a:bodyPr wrap="square">
            <a:noAutofit/>
          </a:bodyPr>
          <a:lstStyle>
            <a:lvl1pPr>
              <a:defRPr sz="1100"/>
            </a:lvl1pPr>
          </a:lstStyle>
          <a:p>
            <a:endParaRPr lang="en-US"/>
          </a:p>
        </p:txBody>
      </p:sp>
      <p:sp>
        <p:nvSpPr>
          <p:cNvPr id="31" name="Picture Placeholder 41">
            <a:extLst>
              <a:ext uri="{FF2B5EF4-FFF2-40B4-BE49-F238E27FC236}">
                <a16:creationId xmlns:a16="http://schemas.microsoft.com/office/drawing/2014/main" id="{5B6C7A72-3C06-46B8-BCC9-C51728584E2F}"/>
              </a:ext>
            </a:extLst>
          </p:cNvPr>
          <p:cNvSpPr>
            <a:spLocks noGrp="1"/>
          </p:cNvSpPr>
          <p:nvPr>
            <p:ph type="pic" sz="quarter" idx="23"/>
          </p:nvPr>
        </p:nvSpPr>
        <p:spPr>
          <a:xfrm>
            <a:off x="5851335" y="1466800"/>
            <a:ext cx="2505800" cy="1828800"/>
          </a:xfrm>
          <a:prstGeom prst="roundRect">
            <a:avLst>
              <a:gd name="adj" fmla="val 4675"/>
            </a:avLst>
          </a:prstGeom>
          <a:pattFill prst="pct5">
            <a:fgClr>
              <a:schemeClr val="accent1"/>
            </a:fgClr>
            <a:bgClr>
              <a:schemeClr val="bg1"/>
            </a:bgClr>
          </a:pattFill>
          <a:ln w="38100">
            <a:noFill/>
          </a:ln>
          <a:effectLst>
            <a:outerShdw blurRad="114300" dist="38100" dir="2700000" algn="tl" rotWithShape="0">
              <a:schemeClr val="bg1">
                <a:lumMod val="50000"/>
                <a:alpha val="22000"/>
              </a:schemeClr>
            </a:outerShdw>
          </a:effectLst>
        </p:spPr>
        <p:txBody>
          <a:bodyPr wrap="square">
            <a:noAutofit/>
          </a:bodyPr>
          <a:lstStyle>
            <a:lvl1pPr>
              <a:defRPr sz="1100"/>
            </a:lvl1pPr>
          </a:lstStyle>
          <a:p>
            <a:endParaRPr lang="en-US"/>
          </a:p>
        </p:txBody>
      </p:sp>
      <p:sp>
        <p:nvSpPr>
          <p:cNvPr id="32" name="Picture Placeholder 41">
            <a:extLst>
              <a:ext uri="{FF2B5EF4-FFF2-40B4-BE49-F238E27FC236}">
                <a16:creationId xmlns:a16="http://schemas.microsoft.com/office/drawing/2014/main" id="{1B118568-1BCE-450A-B9B4-26DC1E67E244}"/>
              </a:ext>
            </a:extLst>
          </p:cNvPr>
          <p:cNvSpPr>
            <a:spLocks noGrp="1"/>
          </p:cNvSpPr>
          <p:nvPr>
            <p:ph type="pic" sz="quarter" idx="24"/>
          </p:nvPr>
        </p:nvSpPr>
        <p:spPr>
          <a:xfrm>
            <a:off x="5851335" y="3552681"/>
            <a:ext cx="2505800" cy="1828800"/>
          </a:xfrm>
          <a:prstGeom prst="roundRect">
            <a:avLst>
              <a:gd name="adj" fmla="val 4675"/>
            </a:avLst>
          </a:prstGeom>
          <a:pattFill prst="pct5">
            <a:fgClr>
              <a:schemeClr val="accent1"/>
            </a:fgClr>
            <a:bgClr>
              <a:schemeClr val="bg1"/>
            </a:bgClr>
          </a:pattFill>
          <a:ln w="38100">
            <a:noFill/>
          </a:ln>
          <a:effectLst>
            <a:outerShdw blurRad="114300" dist="38100" dir="2700000" algn="tl" rotWithShape="0">
              <a:schemeClr val="bg1">
                <a:lumMod val="50000"/>
                <a:alpha val="22000"/>
              </a:schemeClr>
            </a:outerShdw>
          </a:effectLst>
        </p:spPr>
        <p:txBody>
          <a:bodyPr wrap="square">
            <a:noAutofit/>
          </a:bodyPr>
          <a:lstStyle>
            <a:lvl1pPr>
              <a:defRPr sz="1100"/>
            </a:lvl1pPr>
          </a:lstStyle>
          <a:p>
            <a:endParaRPr lang="en-US"/>
          </a:p>
        </p:txBody>
      </p:sp>
      <p:sp>
        <p:nvSpPr>
          <p:cNvPr id="33" name="Picture Placeholder 41">
            <a:extLst>
              <a:ext uri="{FF2B5EF4-FFF2-40B4-BE49-F238E27FC236}">
                <a16:creationId xmlns:a16="http://schemas.microsoft.com/office/drawing/2014/main" id="{A3150BE0-D5AC-43F7-8825-8E0B1677B852}"/>
              </a:ext>
            </a:extLst>
          </p:cNvPr>
          <p:cNvSpPr>
            <a:spLocks noGrp="1"/>
          </p:cNvSpPr>
          <p:nvPr>
            <p:ph type="pic" sz="quarter" idx="25"/>
          </p:nvPr>
        </p:nvSpPr>
        <p:spPr>
          <a:xfrm>
            <a:off x="8512119" y="1466800"/>
            <a:ext cx="2505800" cy="1828800"/>
          </a:xfrm>
          <a:prstGeom prst="roundRect">
            <a:avLst>
              <a:gd name="adj" fmla="val 4675"/>
            </a:avLst>
          </a:prstGeom>
          <a:pattFill prst="pct5">
            <a:fgClr>
              <a:schemeClr val="accent1"/>
            </a:fgClr>
            <a:bgClr>
              <a:schemeClr val="bg1"/>
            </a:bgClr>
          </a:pattFill>
          <a:ln w="38100">
            <a:noFill/>
          </a:ln>
          <a:effectLst>
            <a:outerShdw blurRad="114300" dist="38100" dir="2700000" algn="tl" rotWithShape="0">
              <a:schemeClr val="bg1">
                <a:lumMod val="50000"/>
                <a:alpha val="22000"/>
              </a:schemeClr>
            </a:outerShdw>
          </a:effectLst>
        </p:spPr>
        <p:txBody>
          <a:bodyPr wrap="square">
            <a:noAutofit/>
          </a:bodyPr>
          <a:lstStyle>
            <a:lvl1pPr>
              <a:defRPr sz="1100"/>
            </a:lvl1pPr>
          </a:lstStyle>
          <a:p>
            <a:endParaRPr lang="en-US"/>
          </a:p>
        </p:txBody>
      </p:sp>
      <p:sp>
        <p:nvSpPr>
          <p:cNvPr id="34" name="Picture Placeholder 41">
            <a:extLst>
              <a:ext uri="{FF2B5EF4-FFF2-40B4-BE49-F238E27FC236}">
                <a16:creationId xmlns:a16="http://schemas.microsoft.com/office/drawing/2014/main" id="{95527E34-85BA-47D6-86CF-49743AEB8DC6}"/>
              </a:ext>
            </a:extLst>
          </p:cNvPr>
          <p:cNvSpPr>
            <a:spLocks noGrp="1"/>
          </p:cNvSpPr>
          <p:nvPr>
            <p:ph type="pic" sz="quarter" idx="26"/>
          </p:nvPr>
        </p:nvSpPr>
        <p:spPr>
          <a:xfrm>
            <a:off x="8512119" y="3552681"/>
            <a:ext cx="2505800" cy="1828800"/>
          </a:xfrm>
          <a:prstGeom prst="roundRect">
            <a:avLst>
              <a:gd name="adj" fmla="val 4675"/>
            </a:avLst>
          </a:prstGeom>
          <a:pattFill prst="pct5">
            <a:fgClr>
              <a:schemeClr val="accent1"/>
            </a:fgClr>
            <a:bgClr>
              <a:schemeClr val="bg1"/>
            </a:bgClr>
          </a:pattFill>
          <a:ln w="38100">
            <a:noFill/>
          </a:ln>
          <a:effectLst>
            <a:outerShdw blurRad="114300" dist="38100" dir="2700000" algn="tl" rotWithShape="0">
              <a:schemeClr val="bg1">
                <a:lumMod val="50000"/>
                <a:alpha val="22000"/>
              </a:schemeClr>
            </a:outerShdw>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2255952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9" name="Picture Placeholder 35">
            <a:extLst>
              <a:ext uri="{FF2B5EF4-FFF2-40B4-BE49-F238E27FC236}">
                <a16:creationId xmlns:a16="http://schemas.microsoft.com/office/drawing/2014/main" id="{9E7D22C1-C27E-4D07-9C71-F6039F8BCDC0}"/>
              </a:ext>
            </a:extLst>
          </p:cNvPr>
          <p:cNvSpPr>
            <a:spLocks noGrp="1"/>
          </p:cNvSpPr>
          <p:nvPr>
            <p:ph type="pic" sz="quarter" idx="10"/>
          </p:nvPr>
        </p:nvSpPr>
        <p:spPr>
          <a:xfrm>
            <a:off x="1160740" y="1164214"/>
            <a:ext cx="2382562" cy="2319857"/>
          </a:xfrm>
          <a:custGeom>
            <a:avLst/>
            <a:gdLst>
              <a:gd name="connsiteX0" fmla="*/ 215109 w 2662234"/>
              <a:gd name="connsiteY0" fmla="*/ 0 h 2514528"/>
              <a:gd name="connsiteX1" fmla="*/ 2447125 w 2662234"/>
              <a:gd name="connsiteY1" fmla="*/ 0 h 2514528"/>
              <a:gd name="connsiteX2" fmla="*/ 2662234 w 2662234"/>
              <a:gd name="connsiteY2" fmla="*/ 215109 h 2514528"/>
              <a:gd name="connsiteX3" fmla="*/ 2662234 w 2662234"/>
              <a:gd name="connsiteY3" fmla="*/ 2514528 h 2514528"/>
              <a:gd name="connsiteX4" fmla="*/ 0 w 2662234"/>
              <a:gd name="connsiteY4" fmla="*/ 2514528 h 2514528"/>
              <a:gd name="connsiteX5" fmla="*/ 0 w 2662234"/>
              <a:gd name="connsiteY5" fmla="*/ 215109 h 2514528"/>
              <a:gd name="connsiteX6" fmla="*/ 215109 w 2662234"/>
              <a:gd name="connsiteY6" fmla="*/ 0 h 25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2234" h="2514528">
                <a:moveTo>
                  <a:pt x="215109" y="0"/>
                </a:moveTo>
                <a:lnTo>
                  <a:pt x="2447125" y="0"/>
                </a:lnTo>
                <a:cubicBezTo>
                  <a:pt x="2565926" y="0"/>
                  <a:pt x="2662234" y="96308"/>
                  <a:pt x="2662234" y="215109"/>
                </a:cubicBezTo>
                <a:lnTo>
                  <a:pt x="2662234" y="2514528"/>
                </a:lnTo>
                <a:lnTo>
                  <a:pt x="0" y="2514528"/>
                </a:lnTo>
                <a:lnTo>
                  <a:pt x="0" y="215109"/>
                </a:lnTo>
                <a:cubicBezTo>
                  <a:pt x="0" y="96308"/>
                  <a:pt x="96308" y="0"/>
                  <a:pt x="215109" y="0"/>
                </a:cubicBezTo>
                <a:close/>
              </a:path>
            </a:pathLst>
          </a:custGeom>
          <a:pattFill prst="pct5">
            <a:fgClr>
              <a:schemeClr val="accent1"/>
            </a:fgClr>
            <a:bgClr>
              <a:schemeClr val="bg1"/>
            </a:bgClr>
          </a:pattFill>
          <a:effectLst>
            <a:outerShdw blurRad="50800" dist="38100" dir="5400000" algn="t" rotWithShape="0">
              <a:schemeClr val="tx1">
                <a:lumMod val="50000"/>
                <a:lumOff val="50000"/>
                <a:alpha val="20000"/>
              </a:schemeClr>
            </a:outerShdw>
          </a:effectLst>
        </p:spPr>
        <p:txBody>
          <a:bodyPr wrap="square">
            <a:noAutofit/>
          </a:bodyPr>
          <a:lstStyle>
            <a:lvl1pPr>
              <a:defRPr sz="1100"/>
            </a:lvl1pPr>
          </a:lstStyle>
          <a:p>
            <a:endParaRPr lang="en-US"/>
          </a:p>
        </p:txBody>
      </p:sp>
      <p:sp>
        <p:nvSpPr>
          <p:cNvPr id="31" name="Picture Placeholder 35">
            <a:extLst>
              <a:ext uri="{FF2B5EF4-FFF2-40B4-BE49-F238E27FC236}">
                <a16:creationId xmlns:a16="http://schemas.microsoft.com/office/drawing/2014/main" id="{B31FEF0A-6178-4143-970F-52C3CC0A03A6}"/>
              </a:ext>
            </a:extLst>
          </p:cNvPr>
          <p:cNvSpPr>
            <a:spLocks noGrp="1"/>
          </p:cNvSpPr>
          <p:nvPr>
            <p:ph type="pic" sz="quarter" idx="11"/>
          </p:nvPr>
        </p:nvSpPr>
        <p:spPr>
          <a:xfrm>
            <a:off x="3650635" y="1801798"/>
            <a:ext cx="2382562" cy="2319857"/>
          </a:xfrm>
          <a:custGeom>
            <a:avLst/>
            <a:gdLst>
              <a:gd name="connsiteX0" fmla="*/ 215109 w 2662234"/>
              <a:gd name="connsiteY0" fmla="*/ 0 h 2514528"/>
              <a:gd name="connsiteX1" fmla="*/ 2447125 w 2662234"/>
              <a:gd name="connsiteY1" fmla="*/ 0 h 2514528"/>
              <a:gd name="connsiteX2" fmla="*/ 2662234 w 2662234"/>
              <a:gd name="connsiteY2" fmla="*/ 215109 h 2514528"/>
              <a:gd name="connsiteX3" fmla="*/ 2662234 w 2662234"/>
              <a:gd name="connsiteY3" fmla="*/ 2514528 h 2514528"/>
              <a:gd name="connsiteX4" fmla="*/ 0 w 2662234"/>
              <a:gd name="connsiteY4" fmla="*/ 2514528 h 2514528"/>
              <a:gd name="connsiteX5" fmla="*/ 0 w 2662234"/>
              <a:gd name="connsiteY5" fmla="*/ 215109 h 2514528"/>
              <a:gd name="connsiteX6" fmla="*/ 215109 w 2662234"/>
              <a:gd name="connsiteY6" fmla="*/ 0 h 25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2234" h="2514528">
                <a:moveTo>
                  <a:pt x="215109" y="0"/>
                </a:moveTo>
                <a:lnTo>
                  <a:pt x="2447125" y="0"/>
                </a:lnTo>
                <a:cubicBezTo>
                  <a:pt x="2565926" y="0"/>
                  <a:pt x="2662234" y="96308"/>
                  <a:pt x="2662234" y="215109"/>
                </a:cubicBezTo>
                <a:lnTo>
                  <a:pt x="2662234" y="2514528"/>
                </a:lnTo>
                <a:lnTo>
                  <a:pt x="0" y="2514528"/>
                </a:lnTo>
                <a:lnTo>
                  <a:pt x="0" y="215109"/>
                </a:lnTo>
                <a:cubicBezTo>
                  <a:pt x="0" y="96308"/>
                  <a:pt x="96308" y="0"/>
                  <a:pt x="215109" y="0"/>
                </a:cubicBezTo>
                <a:close/>
              </a:path>
            </a:pathLst>
          </a:custGeom>
          <a:pattFill prst="pct5">
            <a:fgClr>
              <a:schemeClr val="accent1"/>
            </a:fgClr>
            <a:bgClr>
              <a:schemeClr val="bg1"/>
            </a:bgClr>
          </a:pattFill>
          <a:effectLst>
            <a:outerShdw blurRad="50800" dist="38100" dir="5400000" algn="t" rotWithShape="0">
              <a:schemeClr val="tx1">
                <a:lumMod val="50000"/>
                <a:lumOff val="50000"/>
                <a:alpha val="20000"/>
              </a:schemeClr>
            </a:outerShdw>
          </a:effectLst>
        </p:spPr>
        <p:txBody>
          <a:bodyPr wrap="square">
            <a:noAutofit/>
          </a:bodyPr>
          <a:lstStyle>
            <a:lvl1pPr>
              <a:defRPr sz="1100"/>
            </a:lvl1pPr>
          </a:lstStyle>
          <a:p>
            <a:endParaRPr lang="en-US"/>
          </a:p>
        </p:txBody>
      </p:sp>
      <p:sp>
        <p:nvSpPr>
          <p:cNvPr id="33" name="Picture Placeholder 35">
            <a:extLst>
              <a:ext uri="{FF2B5EF4-FFF2-40B4-BE49-F238E27FC236}">
                <a16:creationId xmlns:a16="http://schemas.microsoft.com/office/drawing/2014/main" id="{8E14012A-5CFC-4F75-A0E6-4AC198CD6494}"/>
              </a:ext>
            </a:extLst>
          </p:cNvPr>
          <p:cNvSpPr>
            <a:spLocks noGrp="1"/>
          </p:cNvSpPr>
          <p:nvPr>
            <p:ph type="pic" sz="quarter" idx="12"/>
          </p:nvPr>
        </p:nvSpPr>
        <p:spPr>
          <a:xfrm>
            <a:off x="6136407" y="2215430"/>
            <a:ext cx="2382562" cy="2319857"/>
          </a:xfrm>
          <a:custGeom>
            <a:avLst/>
            <a:gdLst>
              <a:gd name="connsiteX0" fmla="*/ 215109 w 2662234"/>
              <a:gd name="connsiteY0" fmla="*/ 0 h 2514528"/>
              <a:gd name="connsiteX1" fmla="*/ 2447125 w 2662234"/>
              <a:gd name="connsiteY1" fmla="*/ 0 h 2514528"/>
              <a:gd name="connsiteX2" fmla="*/ 2662234 w 2662234"/>
              <a:gd name="connsiteY2" fmla="*/ 215109 h 2514528"/>
              <a:gd name="connsiteX3" fmla="*/ 2662234 w 2662234"/>
              <a:gd name="connsiteY3" fmla="*/ 2514528 h 2514528"/>
              <a:gd name="connsiteX4" fmla="*/ 0 w 2662234"/>
              <a:gd name="connsiteY4" fmla="*/ 2514528 h 2514528"/>
              <a:gd name="connsiteX5" fmla="*/ 0 w 2662234"/>
              <a:gd name="connsiteY5" fmla="*/ 215109 h 2514528"/>
              <a:gd name="connsiteX6" fmla="*/ 215109 w 2662234"/>
              <a:gd name="connsiteY6" fmla="*/ 0 h 25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2234" h="2514528">
                <a:moveTo>
                  <a:pt x="215109" y="0"/>
                </a:moveTo>
                <a:lnTo>
                  <a:pt x="2447125" y="0"/>
                </a:lnTo>
                <a:cubicBezTo>
                  <a:pt x="2565926" y="0"/>
                  <a:pt x="2662234" y="96308"/>
                  <a:pt x="2662234" y="215109"/>
                </a:cubicBezTo>
                <a:lnTo>
                  <a:pt x="2662234" y="2514528"/>
                </a:lnTo>
                <a:lnTo>
                  <a:pt x="0" y="2514528"/>
                </a:lnTo>
                <a:lnTo>
                  <a:pt x="0" y="215109"/>
                </a:lnTo>
                <a:cubicBezTo>
                  <a:pt x="0" y="96308"/>
                  <a:pt x="96308" y="0"/>
                  <a:pt x="215109" y="0"/>
                </a:cubicBezTo>
                <a:close/>
              </a:path>
            </a:pathLst>
          </a:custGeom>
          <a:pattFill prst="pct5">
            <a:fgClr>
              <a:schemeClr val="accent1"/>
            </a:fgClr>
            <a:bgClr>
              <a:schemeClr val="bg1"/>
            </a:bgClr>
          </a:pattFill>
          <a:effectLst>
            <a:outerShdw blurRad="50800" dist="38100" dir="5400000" algn="t" rotWithShape="0">
              <a:schemeClr val="tx1">
                <a:lumMod val="50000"/>
                <a:lumOff val="50000"/>
                <a:alpha val="20000"/>
              </a:schemeClr>
            </a:outerShdw>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25714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0B5BA3EE-6F49-4AB4-A31E-2848AAC1FCF3}"/>
              </a:ext>
            </a:extLst>
          </p:cNvPr>
          <p:cNvSpPr/>
          <p:nvPr userDrawn="1"/>
        </p:nvSpPr>
        <p:spPr>
          <a:xfrm rot="10800000" flipV="1">
            <a:off x="0" y="-1"/>
            <a:ext cx="5754881" cy="6214740"/>
          </a:xfrm>
          <a:custGeom>
            <a:avLst/>
            <a:gdLst>
              <a:gd name="connsiteX0" fmla="*/ 5754879 w 5754881"/>
              <a:gd name="connsiteY0" fmla="*/ 0 h 6214740"/>
              <a:gd name="connsiteX1" fmla="*/ 36509 w 5754881"/>
              <a:gd name="connsiteY1" fmla="*/ 0 h 6214740"/>
              <a:gd name="connsiteX2" fmla="*/ 20347 w 5754881"/>
              <a:gd name="connsiteY2" fmla="*/ 189786 h 6214740"/>
              <a:gd name="connsiteX3" fmla="*/ 2113845 w 5754881"/>
              <a:gd name="connsiteY3" fmla="*/ 2364471 h 6214740"/>
              <a:gd name="connsiteX4" fmla="*/ 3881093 w 5754881"/>
              <a:gd name="connsiteY4" fmla="*/ 4915849 h 6214740"/>
              <a:gd name="connsiteX5" fmla="*/ 5754881 w 5754881"/>
              <a:gd name="connsiteY5" fmla="*/ 6140758 h 6214740"/>
              <a:gd name="connsiteX6" fmla="*/ 5754879 w 5754881"/>
              <a:gd name="connsiteY6" fmla="*/ 401833 h 621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881" h="6214740">
                <a:moveTo>
                  <a:pt x="5754879" y="0"/>
                </a:moveTo>
                <a:lnTo>
                  <a:pt x="36509" y="0"/>
                </a:lnTo>
                <a:lnTo>
                  <a:pt x="20347" y="189786"/>
                </a:lnTo>
                <a:cubicBezTo>
                  <a:pt x="-148964" y="2459645"/>
                  <a:pt x="754973" y="856934"/>
                  <a:pt x="2113845" y="2364471"/>
                </a:cubicBezTo>
                <a:cubicBezTo>
                  <a:pt x="2645940" y="3829388"/>
                  <a:pt x="1252007" y="4525537"/>
                  <a:pt x="3881093" y="4915849"/>
                </a:cubicBezTo>
                <a:cubicBezTo>
                  <a:pt x="3883709" y="7041033"/>
                  <a:pt x="5234303" y="5845951"/>
                  <a:pt x="5754881" y="6140758"/>
                </a:cubicBezTo>
                <a:cubicBezTo>
                  <a:pt x="5754881" y="4084118"/>
                  <a:pt x="5754879" y="2410584"/>
                  <a:pt x="5754879" y="401833"/>
                </a:cubicBezTo>
                <a:close/>
              </a:path>
            </a:pathLst>
          </a:custGeom>
          <a:gradFill flip="none" rotWithShape="1">
            <a:gsLst>
              <a:gs pos="0">
                <a:srgbClr val="0097B6"/>
              </a:gs>
              <a:gs pos="60000">
                <a:srgbClr val="00C3EB"/>
              </a:gs>
              <a:gs pos="100000">
                <a:srgbClr val="00C3E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29" name="Picture Placeholder 41">
            <a:extLst>
              <a:ext uri="{FF2B5EF4-FFF2-40B4-BE49-F238E27FC236}">
                <a16:creationId xmlns:a16="http://schemas.microsoft.com/office/drawing/2014/main" id="{4A3221A7-815C-414E-B681-797A7D6291E3}"/>
              </a:ext>
            </a:extLst>
          </p:cNvPr>
          <p:cNvSpPr>
            <a:spLocks noGrp="1"/>
          </p:cNvSpPr>
          <p:nvPr>
            <p:ph type="pic" sz="quarter" idx="20"/>
          </p:nvPr>
        </p:nvSpPr>
        <p:spPr>
          <a:xfrm>
            <a:off x="5368380" y="1530841"/>
            <a:ext cx="1750737" cy="1801294"/>
          </a:xfrm>
          <a:prstGeom prst="roundRect">
            <a:avLst>
              <a:gd name="adj" fmla="val 11536"/>
            </a:avLst>
          </a:prstGeom>
          <a:pattFill prst="pct5">
            <a:fgClr>
              <a:schemeClr val="accent1"/>
            </a:fgClr>
            <a:bgClr>
              <a:schemeClr val="bg1"/>
            </a:bgClr>
          </a:pattFill>
          <a:ln w="38100">
            <a:noFill/>
          </a:ln>
          <a:effectLst>
            <a:outerShdw blurRad="114300" dist="38100" dir="2700000" algn="tl" rotWithShape="0">
              <a:schemeClr val="bg1">
                <a:lumMod val="50000"/>
                <a:alpha val="22000"/>
              </a:schemeClr>
            </a:outerShdw>
          </a:effectLst>
        </p:spPr>
        <p:txBody>
          <a:bodyPr wrap="square">
            <a:noAutofit/>
          </a:bodyPr>
          <a:lstStyle>
            <a:lvl1pPr>
              <a:defRPr sz="1100"/>
            </a:lvl1pPr>
          </a:lstStyle>
          <a:p>
            <a:endParaRPr lang="en-US"/>
          </a:p>
        </p:txBody>
      </p:sp>
      <p:sp>
        <p:nvSpPr>
          <p:cNvPr id="30" name="Picture Placeholder 41">
            <a:extLst>
              <a:ext uri="{FF2B5EF4-FFF2-40B4-BE49-F238E27FC236}">
                <a16:creationId xmlns:a16="http://schemas.microsoft.com/office/drawing/2014/main" id="{941E3441-81B2-46C2-8555-637E1A992082}"/>
              </a:ext>
            </a:extLst>
          </p:cNvPr>
          <p:cNvSpPr>
            <a:spLocks noGrp="1"/>
          </p:cNvSpPr>
          <p:nvPr>
            <p:ph type="pic" sz="quarter" idx="21"/>
          </p:nvPr>
        </p:nvSpPr>
        <p:spPr>
          <a:xfrm>
            <a:off x="1168173" y="1530841"/>
            <a:ext cx="3807981" cy="1801294"/>
          </a:xfrm>
          <a:prstGeom prst="roundRect">
            <a:avLst>
              <a:gd name="adj" fmla="val 9696"/>
            </a:avLst>
          </a:prstGeom>
          <a:pattFill prst="pct5">
            <a:fgClr>
              <a:schemeClr val="accent1"/>
            </a:fgClr>
            <a:bgClr>
              <a:schemeClr val="bg1"/>
            </a:bgClr>
          </a:pattFill>
          <a:ln w="38100">
            <a:noFill/>
          </a:ln>
          <a:effectLst>
            <a:outerShdw blurRad="114300" dist="38100" dir="2700000" algn="tl" rotWithShape="0">
              <a:schemeClr val="bg1">
                <a:lumMod val="50000"/>
                <a:alpha val="22000"/>
              </a:schemeClr>
            </a:outerShdw>
          </a:effectLst>
        </p:spPr>
        <p:txBody>
          <a:bodyPr wrap="square">
            <a:noAutofit/>
          </a:bodyPr>
          <a:lstStyle>
            <a:lvl1pPr>
              <a:defRPr sz="1100"/>
            </a:lvl1pPr>
          </a:lstStyle>
          <a:p>
            <a:endParaRPr lang="en-US"/>
          </a:p>
        </p:txBody>
      </p:sp>
      <p:sp>
        <p:nvSpPr>
          <p:cNvPr id="31" name="Picture Placeholder 41">
            <a:extLst>
              <a:ext uri="{FF2B5EF4-FFF2-40B4-BE49-F238E27FC236}">
                <a16:creationId xmlns:a16="http://schemas.microsoft.com/office/drawing/2014/main" id="{D8ADEAFD-01A1-4DE5-9095-04C6BF7F466A}"/>
              </a:ext>
            </a:extLst>
          </p:cNvPr>
          <p:cNvSpPr>
            <a:spLocks noGrp="1"/>
          </p:cNvSpPr>
          <p:nvPr>
            <p:ph type="pic" sz="quarter" idx="22"/>
          </p:nvPr>
        </p:nvSpPr>
        <p:spPr>
          <a:xfrm>
            <a:off x="3300155" y="3525866"/>
            <a:ext cx="3807981" cy="1801294"/>
          </a:xfrm>
          <a:prstGeom prst="roundRect">
            <a:avLst>
              <a:gd name="adj" fmla="val 10753"/>
            </a:avLst>
          </a:prstGeom>
          <a:pattFill prst="pct5">
            <a:fgClr>
              <a:schemeClr val="accent1"/>
            </a:fgClr>
            <a:bgClr>
              <a:schemeClr val="bg1"/>
            </a:bgClr>
          </a:pattFill>
          <a:ln w="38100">
            <a:noFill/>
          </a:ln>
          <a:effectLst>
            <a:outerShdw blurRad="114300" dist="38100" dir="2700000" algn="tl" rotWithShape="0">
              <a:schemeClr val="bg1">
                <a:lumMod val="50000"/>
                <a:alpha val="22000"/>
              </a:schemeClr>
            </a:outerShdw>
          </a:effectLst>
        </p:spPr>
        <p:txBody>
          <a:bodyPr wrap="square">
            <a:noAutofit/>
          </a:bodyPr>
          <a:lstStyle>
            <a:lvl1pPr>
              <a:defRPr sz="1100"/>
            </a:lvl1pPr>
          </a:lstStyle>
          <a:p>
            <a:endParaRPr lang="en-US"/>
          </a:p>
        </p:txBody>
      </p:sp>
      <p:sp>
        <p:nvSpPr>
          <p:cNvPr id="32" name="Picture Placeholder 41">
            <a:extLst>
              <a:ext uri="{FF2B5EF4-FFF2-40B4-BE49-F238E27FC236}">
                <a16:creationId xmlns:a16="http://schemas.microsoft.com/office/drawing/2014/main" id="{CF4CDE74-48F4-4B5D-84AA-482C92D37ED6}"/>
              </a:ext>
            </a:extLst>
          </p:cNvPr>
          <p:cNvSpPr>
            <a:spLocks noGrp="1"/>
          </p:cNvSpPr>
          <p:nvPr>
            <p:ph type="pic" sz="quarter" idx="23"/>
          </p:nvPr>
        </p:nvSpPr>
        <p:spPr>
          <a:xfrm>
            <a:off x="1168173" y="3525866"/>
            <a:ext cx="1750737" cy="1801294"/>
          </a:xfrm>
          <a:prstGeom prst="roundRect">
            <a:avLst>
              <a:gd name="adj" fmla="val 11536"/>
            </a:avLst>
          </a:prstGeom>
          <a:pattFill prst="pct5">
            <a:fgClr>
              <a:schemeClr val="accent1"/>
            </a:fgClr>
            <a:bgClr>
              <a:schemeClr val="bg1"/>
            </a:bgClr>
          </a:pattFill>
          <a:ln w="38100">
            <a:noFill/>
          </a:ln>
          <a:effectLst>
            <a:outerShdw blurRad="114300" dist="38100" dir="2700000" algn="tl" rotWithShape="0">
              <a:schemeClr val="bg1">
                <a:lumMod val="50000"/>
                <a:alpha val="22000"/>
              </a:schemeClr>
            </a:outerShdw>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1806681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47F6F9-2517-421D-9E3C-279CE58801B7}"/>
              </a:ext>
            </a:extLst>
          </p:cNvPr>
          <p:cNvGrpSpPr/>
          <p:nvPr userDrawn="1"/>
        </p:nvGrpSpPr>
        <p:grpSpPr>
          <a:xfrm>
            <a:off x="-129200" y="-292043"/>
            <a:ext cx="12444410" cy="7447581"/>
            <a:chOff x="-129200" y="-292043"/>
            <a:chExt cx="12444410" cy="7447581"/>
          </a:xfrm>
        </p:grpSpPr>
        <p:sp>
          <p:nvSpPr>
            <p:cNvPr id="5" name="Freeform: Shape 4" descr="Explosion">
              <a:extLst>
                <a:ext uri="{FF2B5EF4-FFF2-40B4-BE49-F238E27FC236}">
                  <a16:creationId xmlns:a16="http://schemas.microsoft.com/office/drawing/2014/main" id="{43BC5D03-B8C6-4A9C-A739-992094A8E8E7}"/>
                </a:ext>
              </a:extLst>
            </p:cNvPr>
            <p:cNvSpPr/>
            <p:nvPr userDrawn="1"/>
          </p:nvSpPr>
          <p:spPr>
            <a:xfrm rot="19359143">
              <a:off x="803044" y="1054766"/>
              <a:ext cx="4618539" cy="4073914"/>
            </a:xfrm>
            <a:custGeom>
              <a:avLst/>
              <a:gdLst>
                <a:gd name="connsiteX0" fmla="*/ 540606 w 820793"/>
                <a:gd name="connsiteY0" fmla="*/ 342052 h 724004"/>
                <a:gd name="connsiteX1" fmla="*/ 538279 w 820793"/>
                <a:gd name="connsiteY1" fmla="*/ 344610 h 724004"/>
                <a:gd name="connsiteX2" fmla="*/ 539162 w 820793"/>
                <a:gd name="connsiteY2" fmla="*/ 345843 h 724004"/>
                <a:gd name="connsiteX3" fmla="*/ 420370 w 820793"/>
                <a:gd name="connsiteY3" fmla="*/ 1334 h 724004"/>
                <a:gd name="connsiteX4" fmla="*/ 443451 w 820793"/>
                <a:gd name="connsiteY4" fmla="*/ 19154 h 724004"/>
                <a:gd name="connsiteX5" fmla="*/ 815688 w 820793"/>
                <a:gd name="connsiteY5" fmla="*/ 666854 h 724004"/>
                <a:gd name="connsiteX6" fmla="*/ 820793 w 820793"/>
                <a:gd name="connsiteY6" fmla="*/ 685865 h 724004"/>
                <a:gd name="connsiteX7" fmla="*/ 782732 w 820793"/>
                <a:gd name="connsiteY7" fmla="*/ 724004 h 724004"/>
                <a:gd name="connsiteX8" fmla="*/ 38067 w 820793"/>
                <a:gd name="connsiteY8" fmla="*/ 724004 h 724004"/>
                <a:gd name="connsiteX9" fmla="*/ 19056 w 820793"/>
                <a:gd name="connsiteY9" fmla="*/ 718900 h 724004"/>
                <a:gd name="connsiteX10" fmla="*/ 5111 w 820793"/>
                <a:gd name="connsiteY10" fmla="*/ 666854 h 724004"/>
                <a:gd name="connsiteX11" fmla="*/ 377348 w 820793"/>
                <a:gd name="connsiteY11" fmla="*/ 19154 h 724004"/>
                <a:gd name="connsiteX12" fmla="*/ 391448 w 820793"/>
                <a:gd name="connsiteY12" fmla="*/ 5054 h 724004"/>
                <a:gd name="connsiteX13" fmla="*/ 420370 w 820793"/>
                <a:gd name="connsiteY13" fmla="*/ 1334 h 72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793" h="724004">
                  <a:moveTo>
                    <a:pt x="540606" y="342052"/>
                  </a:moveTo>
                  <a:lnTo>
                    <a:pt x="538279" y="344610"/>
                  </a:lnTo>
                  <a:lnTo>
                    <a:pt x="539162" y="345843"/>
                  </a:lnTo>
                  <a:close/>
                  <a:moveTo>
                    <a:pt x="420370" y="1334"/>
                  </a:moveTo>
                  <a:cubicBezTo>
                    <a:pt x="429780" y="3886"/>
                    <a:pt x="438218" y="10027"/>
                    <a:pt x="443451" y="19154"/>
                  </a:cubicBezTo>
                  <a:lnTo>
                    <a:pt x="815688" y="666854"/>
                  </a:lnTo>
                  <a:cubicBezTo>
                    <a:pt x="819026" y="672635"/>
                    <a:pt x="820786" y="679190"/>
                    <a:pt x="820793" y="685865"/>
                  </a:cubicBezTo>
                  <a:cubicBezTo>
                    <a:pt x="820815" y="706907"/>
                    <a:pt x="803774" y="723982"/>
                    <a:pt x="782732" y="724004"/>
                  </a:cubicBezTo>
                  <a:lnTo>
                    <a:pt x="38067" y="724004"/>
                  </a:lnTo>
                  <a:cubicBezTo>
                    <a:pt x="31393" y="723998"/>
                    <a:pt x="24837" y="722237"/>
                    <a:pt x="19056" y="718900"/>
                  </a:cubicBezTo>
                  <a:cubicBezTo>
                    <a:pt x="833" y="708378"/>
                    <a:pt x="-5410" y="685077"/>
                    <a:pt x="5111" y="666854"/>
                  </a:cubicBezTo>
                  <a:lnTo>
                    <a:pt x="377348" y="19154"/>
                  </a:lnTo>
                  <a:cubicBezTo>
                    <a:pt x="380713" y="13286"/>
                    <a:pt x="385579" y="8420"/>
                    <a:pt x="391448" y="5054"/>
                  </a:cubicBezTo>
                  <a:cubicBezTo>
                    <a:pt x="400575" y="-179"/>
                    <a:pt x="410959" y="-1218"/>
                    <a:pt x="420370" y="1334"/>
                  </a:cubicBezTo>
                  <a:close/>
                </a:path>
              </a:pathLst>
            </a:custGeom>
            <a:solidFill>
              <a:schemeClr val="bg1">
                <a:lumMod val="95000"/>
              </a:schemeClr>
            </a:solidFill>
            <a:ln w="9525"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083FF7F7-DE96-4166-881D-0EC14865A4DF}"/>
                </a:ext>
              </a:extLst>
            </p:cNvPr>
            <p:cNvSpPr/>
            <p:nvPr userDrawn="1"/>
          </p:nvSpPr>
          <p:spPr>
            <a:xfrm rot="10147029" flipH="1">
              <a:off x="-129200" y="-292043"/>
              <a:ext cx="3362718" cy="1276415"/>
            </a:xfrm>
            <a:custGeom>
              <a:avLst/>
              <a:gdLst>
                <a:gd name="connsiteX0" fmla="*/ 206668 w 3362718"/>
                <a:gd name="connsiteY0" fmla="*/ 1276415 h 1276415"/>
                <a:gd name="connsiteX1" fmla="*/ 0 w 3362718"/>
                <a:gd name="connsiteY1" fmla="*/ 201469 h 1276415"/>
                <a:gd name="connsiteX2" fmla="*/ 62292 w 3362718"/>
                <a:gd name="connsiteY2" fmla="*/ 208149 h 1276415"/>
                <a:gd name="connsiteX3" fmla="*/ 3261516 w 3362718"/>
                <a:gd name="connsiteY3" fmla="*/ 678798 h 1276415"/>
                <a:gd name="connsiteX4" fmla="*/ 3362031 w 3362718"/>
                <a:gd name="connsiteY4" fmla="*/ 666058 h 1276415"/>
                <a:gd name="connsiteX5" fmla="*/ 3362718 w 3362718"/>
                <a:gd name="connsiteY5" fmla="*/ 669635 h 127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2718" h="1276415">
                  <a:moveTo>
                    <a:pt x="206668" y="1276415"/>
                  </a:moveTo>
                  <a:lnTo>
                    <a:pt x="0" y="201469"/>
                  </a:lnTo>
                  <a:lnTo>
                    <a:pt x="62292" y="208149"/>
                  </a:lnTo>
                  <a:cubicBezTo>
                    <a:pt x="1439366" y="-490554"/>
                    <a:pt x="1906501" y="804186"/>
                    <a:pt x="3261516" y="678798"/>
                  </a:cubicBezTo>
                  <a:lnTo>
                    <a:pt x="3362031" y="666058"/>
                  </a:lnTo>
                  <a:lnTo>
                    <a:pt x="3362718" y="669635"/>
                  </a:ln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2" name="Freeform: Shape 31">
              <a:extLst>
                <a:ext uri="{FF2B5EF4-FFF2-40B4-BE49-F238E27FC236}">
                  <a16:creationId xmlns:a16="http://schemas.microsoft.com/office/drawing/2014/main" id="{9F7F60AF-6CCB-4550-82A2-75B53435F9AA}"/>
                </a:ext>
              </a:extLst>
            </p:cNvPr>
            <p:cNvSpPr/>
            <p:nvPr userDrawn="1"/>
          </p:nvSpPr>
          <p:spPr>
            <a:xfrm rot="10147029" flipV="1">
              <a:off x="8952492" y="5879123"/>
              <a:ext cx="3362718" cy="1276415"/>
            </a:xfrm>
            <a:custGeom>
              <a:avLst/>
              <a:gdLst>
                <a:gd name="connsiteX0" fmla="*/ 206668 w 3362718"/>
                <a:gd name="connsiteY0" fmla="*/ 1276415 h 1276415"/>
                <a:gd name="connsiteX1" fmla="*/ 0 w 3362718"/>
                <a:gd name="connsiteY1" fmla="*/ 201469 h 1276415"/>
                <a:gd name="connsiteX2" fmla="*/ 62292 w 3362718"/>
                <a:gd name="connsiteY2" fmla="*/ 208149 h 1276415"/>
                <a:gd name="connsiteX3" fmla="*/ 3261516 w 3362718"/>
                <a:gd name="connsiteY3" fmla="*/ 678798 h 1276415"/>
                <a:gd name="connsiteX4" fmla="*/ 3362031 w 3362718"/>
                <a:gd name="connsiteY4" fmla="*/ 666058 h 1276415"/>
                <a:gd name="connsiteX5" fmla="*/ 3362718 w 3362718"/>
                <a:gd name="connsiteY5" fmla="*/ 669635 h 127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2718" h="1276415">
                  <a:moveTo>
                    <a:pt x="206668" y="1276415"/>
                  </a:moveTo>
                  <a:lnTo>
                    <a:pt x="0" y="201469"/>
                  </a:lnTo>
                  <a:lnTo>
                    <a:pt x="62292" y="208149"/>
                  </a:lnTo>
                  <a:cubicBezTo>
                    <a:pt x="1439366" y="-490554"/>
                    <a:pt x="1906501" y="804186"/>
                    <a:pt x="3261516" y="678798"/>
                  </a:cubicBezTo>
                  <a:lnTo>
                    <a:pt x="3362031" y="666058"/>
                  </a:lnTo>
                  <a:lnTo>
                    <a:pt x="3362718" y="669635"/>
                  </a:ln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sp>
        <p:nvSpPr>
          <p:cNvPr id="6" name="Picture Placeholder 57">
            <a:extLst>
              <a:ext uri="{FF2B5EF4-FFF2-40B4-BE49-F238E27FC236}">
                <a16:creationId xmlns:a16="http://schemas.microsoft.com/office/drawing/2014/main" id="{84A2A17C-C2EF-4C49-839F-5885078B39FD}"/>
              </a:ext>
            </a:extLst>
          </p:cNvPr>
          <p:cNvSpPr>
            <a:spLocks noGrp="1"/>
          </p:cNvSpPr>
          <p:nvPr>
            <p:ph type="pic" sz="quarter" idx="15"/>
          </p:nvPr>
        </p:nvSpPr>
        <p:spPr>
          <a:xfrm>
            <a:off x="1148561" y="1244999"/>
            <a:ext cx="4561859" cy="4368003"/>
          </a:xfrm>
          <a:custGeom>
            <a:avLst/>
            <a:gdLst>
              <a:gd name="connsiteX0" fmla="*/ 3353762 w 4607169"/>
              <a:gd name="connsiteY0" fmla="*/ 2041751 h 4411387"/>
              <a:gd name="connsiteX1" fmla="*/ 3338335 w 4607169"/>
              <a:gd name="connsiteY1" fmla="*/ 2053924 h 4411387"/>
              <a:gd name="connsiteX2" fmla="*/ 3342136 w 4607169"/>
              <a:gd name="connsiteY2" fmla="*/ 2061659 h 4411387"/>
              <a:gd name="connsiteX3" fmla="*/ 2916366 w 4607169"/>
              <a:gd name="connsiteY3" fmla="*/ 210 h 4411387"/>
              <a:gd name="connsiteX4" fmla="*/ 2997044 w 4607169"/>
              <a:gd name="connsiteY4" fmla="*/ 19716 h 4411387"/>
              <a:gd name="connsiteX5" fmla="*/ 3109839 w 4607169"/>
              <a:gd name="connsiteY5" fmla="*/ 141110 h 4411387"/>
              <a:gd name="connsiteX6" fmla="*/ 4593366 w 4607169"/>
              <a:gd name="connsiteY6" fmla="*/ 4118775 h 4411387"/>
              <a:gd name="connsiteX7" fmla="*/ 4604279 w 4607169"/>
              <a:gd name="connsiteY7" fmla="*/ 4230105 h 4411387"/>
              <a:gd name="connsiteX8" fmla="*/ 4355390 w 4607169"/>
              <a:gd name="connsiteY8" fmla="*/ 4408464 h 4411387"/>
              <a:gd name="connsiteX9" fmla="*/ 180818 w 4607169"/>
              <a:gd name="connsiteY9" fmla="*/ 3714933 h 4411387"/>
              <a:gd name="connsiteX10" fmla="*/ 78996 w 4607169"/>
              <a:gd name="connsiteY10" fmla="*/ 3668615 h 4411387"/>
              <a:gd name="connsiteX11" fmla="*/ 49293 w 4607169"/>
              <a:gd name="connsiteY11" fmla="*/ 3363859 h 4411387"/>
              <a:gd name="connsiteX12" fmla="*/ 2739267 w 4607169"/>
              <a:gd name="connsiteY12" fmla="*/ 79546 h 4411387"/>
              <a:gd name="connsiteX13" fmla="*/ 2831443 w 4607169"/>
              <a:gd name="connsiteY13" fmla="*/ 13634 h 4411387"/>
              <a:gd name="connsiteX14" fmla="*/ 2916366 w 4607169"/>
              <a:gd name="connsiteY14" fmla="*/ 210 h 441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07169" h="4411387">
                <a:moveTo>
                  <a:pt x="3353762" y="2041751"/>
                </a:moveTo>
                <a:lnTo>
                  <a:pt x="3338335" y="2053924"/>
                </a:lnTo>
                <a:lnTo>
                  <a:pt x="3342136" y="2061659"/>
                </a:lnTo>
                <a:close/>
                <a:moveTo>
                  <a:pt x="2916366" y="210"/>
                </a:moveTo>
                <a:cubicBezTo>
                  <a:pt x="2944463" y="1451"/>
                  <a:pt x="2971853" y="8180"/>
                  <a:pt x="2997044" y="19716"/>
                </a:cubicBezTo>
                <a:cubicBezTo>
                  <a:pt x="3047419" y="42786"/>
                  <a:pt x="3089003" y="85071"/>
                  <a:pt x="3109839" y="141110"/>
                </a:cubicBezTo>
                <a:lnTo>
                  <a:pt x="4593366" y="4118775"/>
                </a:lnTo>
                <a:cubicBezTo>
                  <a:pt x="4606695" y="4154292"/>
                  <a:pt x="4610456" y="4192679"/>
                  <a:pt x="4604279" y="4230105"/>
                </a:cubicBezTo>
                <a:cubicBezTo>
                  <a:pt x="4584805" y="4348086"/>
                  <a:pt x="4473372" y="4427937"/>
                  <a:pt x="4355390" y="4408464"/>
                </a:cubicBezTo>
                <a:lnTo>
                  <a:pt x="180818" y="3714933"/>
                </a:lnTo>
                <a:cubicBezTo>
                  <a:pt x="143409" y="3708684"/>
                  <a:pt x="108297" y="3692706"/>
                  <a:pt x="78996" y="3668615"/>
                </a:cubicBezTo>
                <a:cubicBezTo>
                  <a:pt x="-13362" y="3592657"/>
                  <a:pt x="-26659" y="3456218"/>
                  <a:pt x="49293" y="3363859"/>
                </a:cubicBezTo>
                <a:lnTo>
                  <a:pt x="2739267" y="79546"/>
                </a:lnTo>
                <a:cubicBezTo>
                  <a:pt x="2763596" y="49784"/>
                  <a:pt x="2795407" y="27038"/>
                  <a:pt x="2831443" y="13634"/>
                </a:cubicBezTo>
                <a:cubicBezTo>
                  <a:pt x="2859463" y="3216"/>
                  <a:pt x="2888268" y="-1031"/>
                  <a:pt x="2916366" y="210"/>
                </a:cubicBezTo>
                <a:close/>
              </a:path>
            </a:pathLst>
          </a:custGeom>
          <a:pattFill prst="pct5">
            <a:fgClr>
              <a:schemeClr val="accent1"/>
            </a:fgClr>
            <a:bgClr>
              <a:schemeClr val="bg1"/>
            </a:bgClr>
          </a:pattFill>
          <a:ln w="38100">
            <a:noFill/>
          </a:ln>
        </p:spPr>
        <p:txBody>
          <a:bodyPr wrap="square">
            <a:noAutofit/>
          </a:bodyPr>
          <a:lstStyle>
            <a:lvl1pPr>
              <a:defRPr sz="1100"/>
            </a:lvl1pPr>
          </a:lstStyle>
          <a:p>
            <a:endParaRPr lang="en-US"/>
          </a:p>
        </p:txBody>
      </p:sp>
    </p:spTree>
    <p:extLst>
      <p:ext uri="{BB962C8B-B14F-4D97-AF65-F5344CB8AC3E}">
        <p14:creationId xmlns:p14="http://schemas.microsoft.com/office/powerpoint/2010/main" val="3983828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FE126487-93F0-4894-B07E-E48F45B3A2E6}"/>
              </a:ext>
            </a:extLst>
          </p:cNvPr>
          <p:cNvSpPr/>
          <p:nvPr userDrawn="1"/>
        </p:nvSpPr>
        <p:spPr>
          <a:xfrm rot="9557963" flipH="1">
            <a:off x="7938611" y="-779579"/>
            <a:ext cx="5299253" cy="7984467"/>
          </a:xfrm>
          <a:custGeom>
            <a:avLst/>
            <a:gdLst>
              <a:gd name="connsiteX0" fmla="*/ 5299253 w 5299253"/>
              <a:gd name="connsiteY0" fmla="*/ 6422588 h 7984467"/>
              <a:gd name="connsiteX1" fmla="*/ 1165994 w 5299253"/>
              <a:gd name="connsiteY1" fmla="*/ 7984467 h 7984467"/>
              <a:gd name="connsiteX2" fmla="*/ 1031598 w 5299253"/>
              <a:gd name="connsiteY2" fmla="*/ 7762733 h 7984467"/>
              <a:gd name="connsiteX3" fmla="*/ 0 w 5299253"/>
              <a:gd name="connsiteY3" fmla="*/ 3930158 h 7984467"/>
              <a:gd name="connsiteX4" fmla="*/ 649341 w 5299253"/>
              <a:gd name="connsiteY4" fmla="*/ 846999 h 7984467"/>
              <a:gd name="connsiteX5" fmla="*/ 653282 w 5299253"/>
              <a:gd name="connsiteY5" fmla="*/ 838517 h 7984467"/>
              <a:gd name="connsiteX6" fmla="*/ 2872280 w 5299253"/>
              <a:gd name="connsiteY6" fmla="*/ 0 h 798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9253" h="7984467">
                <a:moveTo>
                  <a:pt x="5299253" y="6422588"/>
                </a:moveTo>
                <a:lnTo>
                  <a:pt x="1165994" y="7984467"/>
                </a:lnTo>
                <a:lnTo>
                  <a:pt x="1031598" y="7762733"/>
                </a:lnTo>
                <a:cubicBezTo>
                  <a:pt x="375330" y="6634123"/>
                  <a:pt x="0" y="5325485"/>
                  <a:pt x="0" y="3930158"/>
                </a:cubicBezTo>
                <a:cubicBezTo>
                  <a:pt x="0" y="2833830"/>
                  <a:pt x="231709" y="1791018"/>
                  <a:pt x="649341" y="846999"/>
                </a:cubicBezTo>
                <a:lnTo>
                  <a:pt x="653282" y="838517"/>
                </a:lnTo>
                <a:lnTo>
                  <a:pt x="2872280" y="0"/>
                </a:lnTo>
                <a:close/>
              </a:path>
            </a:pathLst>
          </a:custGeom>
          <a:gradFill flip="none" rotWithShape="1">
            <a:gsLst>
              <a:gs pos="0">
                <a:srgbClr val="0097B6"/>
              </a:gs>
              <a:gs pos="60000">
                <a:srgbClr val="00C3EB"/>
              </a:gs>
              <a:gs pos="100000">
                <a:srgbClr val="00C3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5" name="Picture Placeholder 34">
            <a:extLst>
              <a:ext uri="{FF2B5EF4-FFF2-40B4-BE49-F238E27FC236}">
                <a16:creationId xmlns:a16="http://schemas.microsoft.com/office/drawing/2014/main" id="{661791A0-BC74-4240-9E81-70B9C41CED71}"/>
              </a:ext>
            </a:extLst>
          </p:cNvPr>
          <p:cNvSpPr>
            <a:spLocks noGrp="1"/>
          </p:cNvSpPr>
          <p:nvPr>
            <p:ph type="pic" sz="quarter" idx="27"/>
          </p:nvPr>
        </p:nvSpPr>
        <p:spPr>
          <a:xfrm>
            <a:off x="8390667" y="858497"/>
            <a:ext cx="2617424" cy="5085103"/>
          </a:xfrm>
          <a:prstGeom prst="roundRect">
            <a:avLst>
              <a:gd name="adj" fmla="val 10721"/>
            </a:avLst>
          </a:prstGeom>
          <a:pattFill prst="pct5">
            <a:fgClr>
              <a:schemeClr val="accent1"/>
            </a:fgClr>
            <a:bgClr>
              <a:schemeClr val="bg1"/>
            </a:bgClr>
          </a:pattFill>
          <a:ln w="38100">
            <a:noFill/>
          </a:ln>
        </p:spPr>
        <p:txBody>
          <a:bodyPr wrap="square">
            <a:noAutofit/>
          </a:bodyPr>
          <a:lstStyle>
            <a:lvl1pPr>
              <a:defRPr sz="1100"/>
            </a:lvl1pPr>
          </a:lstStyle>
          <a:p>
            <a:endParaRPr lang="en-US"/>
          </a:p>
        </p:txBody>
      </p:sp>
      <p:sp>
        <p:nvSpPr>
          <p:cNvPr id="36" name="Picture Placeholder 34">
            <a:extLst>
              <a:ext uri="{FF2B5EF4-FFF2-40B4-BE49-F238E27FC236}">
                <a16:creationId xmlns:a16="http://schemas.microsoft.com/office/drawing/2014/main" id="{A490081C-C54A-472C-9ECF-775036F737B4}"/>
              </a:ext>
            </a:extLst>
          </p:cNvPr>
          <p:cNvSpPr>
            <a:spLocks noGrp="1"/>
          </p:cNvSpPr>
          <p:nvPr>
            <p:ph type="pic" sz="quarter" idx="28"/>
          </p:nvPr>
        </p:nvSpPr>
        <p:spPr>
          <a:xfrm rot="20970780">
            <a:off x="6809281" y="1092830"/>
            <a:ext cx="2423078" cy="4707530"/>
          </a:xfrm>
          <a:prstGeom prst="roundRect">
            <a:avLst>
              <a:gd name="adj" fmla="val 10721"/>
            </a:avLst>
          </a:prstGeom>
          <a:pattFill prst="pct5">
            <a:fgClr>
              <a:schemeClr val="accent1"/>
            </a:fgClr>
            <a:bgClr>
              <a:schemeClr val="bg1"/>
            </a:bgClr>
          </a:pattFill>
          <a:ln w="38100">
            <a:noFill/>
          </a:ln>
        </p:spPr>
        <p:txBody>
          <a:bodyPr wrap="square">
            <a:noAutofit/>
          </a:bodyPr>
          <a:lstStyle>
            <a:lvl1pPr>
              <a:defRPr sz="1100"/>
            </a:lvl1pPr>
          </a:lstStyle>
          <a:p>
            <a:endParaRPr lang="en-US"/>
          </a:p>
        </p:txBody>
      </p:sp>
    </p:spTree>
    <p:extLst>
      <p:ext uri="{BB962C8B-B14F-4D97-AF65-F5344CB8AC3E}">
        <p14:creationId xmlns:p14="http://schemas.microsoft.com/office/powerpoint/2010/main" val="3429728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3" name="Picture Placeholder 41">
            <a:extLst>
              <a:ext uri="{FF2B5EF4-FFF2-40B4-BE49-F238E27FC236}">
                <a16:creationId xmlns:a16="http://schemas.microsoft.com/office/drawing/2014/main" id="{397BD1F8-83C0-46A1-A6E0-B2141D6254F4}"/>
              </a:ext>
            </a:extLst>
          </p:cNvPr>
          <p:cNvSpPr>
            <a:spLocks noGrp="1"/>
          </p:cNvSpPr>
          <p:nvPr>
            <p:ph type="pic" sz="quarter" idx="21"/>
          </p:nvPr>
        </p:nvSpPr>
        <p:spPr>
          <a:xfrm rot="891465">
            <a:off x="3541360" y="1346687"/>
            <a:ext cx="4779840" cy="2963020"/>
          </a:xfrm>
          <a:prstGeom prst="rect">
            <a:avLst/>
          </a:prstGeom>
          <a:pattFill prst="pct5">
            <a:fgClr>
              <a:schemeClr val="accent1"/>
            </a:fgClr>
            <a:bgClr>
              <a:schemeClr val="bg1"/>
            </a:bgClr>
          </a:pattFill>
          <a:ln w="38100">
            <a:noFill/>
          </a:ln>
        </p:spPr>
        <p:txBody>
          <a:bodyPr wrap="square">
            <a:noAutofit/>
          </a:bodyPr>
          <a:lstStyle>
            <a:lvl1pPr>
              <a:defRPr sz="1100"/>
            </a:lvl1pPr>
          </a:lstStyle>
          <a:p>
            <a:endParaRPr lang="en-US"/>
          </a:p>
        </p:txBody>
      </p:sp>
      <p:sp>
        <p:nvSpPr>
          <p:cNvPr id="34" name="Picture Placeholder 41">
            <a:extLst>
              <a:ext uri="{FF2B5EF4-FFF2-40B4-BE49-F238E27FC236}">
                <a16:creationId xmlns:a16="http://schemas.microsoft.com/office/drawing/2014/main" id="{D536367E-BDD9-4CF6-BA5D-493403348084}"/>
              </a:ext>
            </a:extLst>
          </p:cNvPr>
          <p:cNvSpPr>
            <a:spLocks noGrp="1"/>
          </p:cNvSpPr>
          <p:nvPr>
            <p:ph type="pic" sz="quarter" idx="22"/>
          </p:nvPr>
        </p:nvSpPr>
        <p:spPr>
          <a:xfrm rot="891465">
            <a:off x="7709512" y="1494353"/>
            <a:ext cx="3115700" cy="1859471"/>
          </a:xfrm>
          <a:prstGeom prst="rect">
            <a:avLst/>
          </a:prstGeom>
          <a:pattFill prst="pct5">
            <a:fgClr>
              <a:schemeClr val="accent1"/>
            </a:fgClr>
            <a:bgClr>
              <a:schemeClr val="bg1"/>
            </a:bgClr>
          </a:pattFill>
          <a:ln w="38100">
            <a:noFill/>
          </a:ln>
        </p:spPr>
        <p:txBody>
          <a:bodyPr wrap="square">
            <a:noAutofit/>
          </a:bodyPr>
          <a:lstStyle>
            <a:lvl1pPr>
              <a:defRPr sz="1100"/>
            </a:lvl1pPr>
          </a:lstStyle>
          <a:p>
            <a:endParaRPr lang="en-US"/>
          </a:p>
        </p:txBody>
      </p:sp>
    </p:spTree>
    <p:extLst>
      <p:ext uri="{BB962C8B-B14F-4D97-AF65-F5344CB8AC3E}">
        <p14:creationId xmlns:p14="http://schemas.microsoft.com/office/powerpoint/2010/main" val="3307023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79BE85C0-6AFF-46E1-BE79-62DA1A77C8B6}"/>
              </a:ext>
            </a:extLst>
          </p:cNvPr>
          <p:cNvSpPr/>
          <p:nvPr userDrawn="1"/>
        </p:nvSpPr>
        <p:spPr>
          <a:xfrm rot="4696528" flipH="1">
            <a:off x="-2584483" y="2093825"/>
            <a:ext cx="7027323" cy="3120592"/>
          </a:xfrm>
          <a:custGeom>
            <a:avLst/>
            <a:gdLst>
              <a:gd name="connsiteX0" fmla="*/ 6978630 w 6978630"/>
              <a:gd name="connsiteY0" fmla="*/ 1591163 h 2928301"/>
              <a:gd name="connsiteX1" fmla="*/ 6865793 w 6978630"/>
              <a:gd name="connsiteY1" fmla="*/ 1591166 h 2928301"/>
              <a:gd name="connsiteX2" fmla="*/ 16414 w 6978630"/>
              <a:gd name="connsiteY2" fmla="*/ 482446 h 2928301"/>
              <a:gd name="connsiteX3" fmla="*/ 0 w 6978630"/>
              <a:gd name="connsiteY3" fmla="*/ 480686 h 2928301"/>
              <a:gd name="connsiteX4" fmla="*/ 507969 w 6978630"/>
              <a:gd name="connsiteY4" fmla="*/ 2928301 h 2928301"/>
              <a:gd name="connsiteX5" fmla="*/ 885116 w 6978630"/>
              <a:gd name="connsiteY5" fmla="*/ 2855791 h 2928301"/>
              <a:gd name="connsiteX0" fmla="*/ 7021212 w 7021212"/>
              <a:gd name="connsiteY0" fmla="*/ 1591163 h 2928301"/>
              <a:gd name="connsiteX1" fmla="*/ 6908375 w 7021212"/>
              <a:gd name="connsiteY1" fmla="*/ 1591166 h 2928301"/>
              <a:gd name="connsiteX2" fmla="*/ 58996 w 7021212"/>
              <a:gd name="connsiteY2" fmla="*/ 482446 h 2928301"/>
              <a:gd name="connsiteX3" fmla="*/ 0 w 7021212"/>
              <a:gd name="connsiteY3" fmla="*/ 275508 h 2928301"/>
              <a:gd name="connsiteX4" fmla="*/ 550551 w 7021212"/>
              <a:gd name="connsiteY4" fmla="*/ 2928301 h 2928301"/>
              <a:gd name="connsiteX5" fmla="*/ 927698 w 7021212"/>
              <a:gd name="connsiteY5" fmla="*/ 2855791 h 2928301"/>
              <a:gd name="connsiteX6" fmla="*/ 7021212 w 7021212"/>
              <a:gd name="connsiteY6" fmla="*/ 1591163 h 2928301"/>
              <a:gd name="connsiteX0" fmla="*/ 6962216 w 6962216"/>
              <a:gd name="connsiteY0" fmla="*/ 1591163 h 2928301"/>
              <a:gd name="connsiteX1" fmla="*/ 6849379 w 6962216"/>
              <a:gd name="connsiteY1" fmla="*/ 1591166 h 2928301"/>
              <a:gd name="connsiteX2" fmla="*/ 0 w 6962216"/>
              <a:gd name="connsiteY2" fmla="*/ 482446 h 2928301"/>
              <a:gd name="connsiteX3" fmla="*/ 491555 w 6962216"/>
              <a:gd name="connsiteY3" fmla="*/ 2928301 h 2928301"/>
              <a:gd name="connsiteX4" fmla="*/ 868702 w 6962216"/>
              <a:gd name="connsiteY4" fmla="*/ 2855791 h 2928301"/>
              <a:gd name="connsiteX5" fmla="*/ 6962216 w 6962216"/>
              <a:gd name="connsiteY5" fmla="*/ 1591163 h 2928301"/>
              <a:gd name="connsiteX0" fmla="*/ 7008670 w 7008670"/>
              <a:gd name="connsiteY0" fmla="*/ 1786866 h 3124004"/>
              <a:gd name="connsiteX1" fmla="*/ 6895833 w 7008670"/>
              <a:gd name="connsiteY1" fmla="*/ 1786869 h 3124004"/>
              <a:gd name="connsiteX2" fmla="*/ 0 w 7008670"/>
              <a:gd name="connsiteY2" fmla="*/ 454319 h 3124004"/>
              <a:gd name="connsiteX3" fmla="*/ 538009 w 7008670"/>
              <a:gd name="connsiteY3" fmla="*/ 3124004 h 3124004"/>
              <a:gd name="connsiteX4" fmla="*/ 915156 w 7008670"/>
              <a:gd name="connsiteY4" fmla="*/ 3051494 h 3124004"/>
              <a:gd name="connsiteX5" fmla="*/ 7008670 w 7008670"/>
              <a:gd name="connsiteY5" fmla="*/ 1786866 h 3124004"/>
              <a:gd name="connsiteX0" fmla="*/ 7027323 w 7027323"/>
              <a:gd name="connsiteY0" fmla="*/ 1783454 h 3120592"/>
              <a:gd name="connsiteX1" fmla="*/ 6914486 w 7027323"/>
              <a:gd name="connsiteY1" fmla="*/ 1783457 h 3120592"/>
              <a:gd name="connsiteX2" fmla="*/ 0 w 7027323"/>
              <a:gd name="connsiteY2" fmla="*/ 454778 h 3120592"/>
              <a:gd name="connsiteX3" fmla="*/ 556662 w 7027323"/>
              <a:gd name="connsiteY3" fmla="*/ 3120592 h 3120592"/>
              <a:gd name="connsiteX4" fmla="*/ 933809 w 7027323"/>
              <a:gd name="connsiteY4" fmla="*/ 3048082 h 3120592"/>
              <a:gd name="connsiteX5" fmla="*/ 7027323 w 7027323"/>
              <a:gd name="connsiteY5" fmla="*/ 1783454 h 31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7323" h="3120592">
                <a:moveTo>
                  <a:pt x="7027323" y="1783454"/>
                </a:moveTo>
                <a:lnTo>
                  <a:pt x="6914486" y="1783457"/>
                </a:lnTo>
                <a:cubicBezTo>
                  <a:pt x="4196031" y="1699160"/>
                  <a:pt x="2992292" y="-1063458"/>
                  <a:pt x="0" y="454778"/>
                </a:cubicBezTo>
                <a:lnTo>
                  <a:pt x="556662" y="3120592"/>
                </a:lnTo>
                <a:lnTo>
                  <a:pt x="933809" y="3048082"/>
                </a:lnTo>
                <a:lnTo>
                  <a:pt x="7027323" y="1783454"/>
                </a:lnTo>
                <a:close/>
              </a:path>
            </a:pathLst>
          </a:custGeom>
          <a:gradFill flip="none" rotWithShape="1">
            <a:gsLst>
              <a:gs pos="0">
                <a:srgbClr val="0097B6"/>
              </a:gs>
              <a:gs pos="76000">
                <a:srgbClr val="00C3EB"/>
              </a:gs>
              <a:gs pos="100000">
                <a:srgbClr val="00C3EB"/>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3" name="Picture Placeholder 46">
            <a:extLst>
              <a:ext uri="{FF2B5EF4-FFF2-40B4-BE49-F238E27FC236}">
                <a16:creationId xmlns:a16="http://schemas.microsoft.com/office/drawing/2014/main" id="{3A86D331-E06D-4FC0-BB68-0A3E14016908}"/>
              </a:ext>
            </a:extLst>
          </p:cNvPr>
          <p:cNvSpPr>
            <a:spLocks noGrp="1"/>
          </p:cNvSpPr>
          <p:nvPr>
            <p:ph type="pic" sz="quarter" idx="10"/>
          </p:nvPr>
        </p:nvSpPr>
        <p:spPr>
          <a:xfrm>
            <a:off x="1284001" y="1516072"/>
            <a:ext cx="4562847" cy="2781608"/>
          </a:xfrm>
          <a:prstGeom prst="rect">
            <a:avLst/>
          </a:prstGeom>
          <a:pattFill prst="pct5">
            <a:fgClr>
              <a:schemeClr val="accent1"/>
            </a:fgClr>
            <a:bgClr>
              <a:schemeClr val="bg1"/>
            </a:bgClr>
          </a:pattFill>
        </p:spPr>
        <p:txBody>
          <a:bodyPr wrap="square">
            <a:noAutofit/>
          </a:bodyPr>
          <a:lstStyle>
            <a:lvl1pPr>
              <a:defRPr sz="1100"/>
            </a:lvl1pPr>
          </a:lstStyle>
          <a:p>
            <a:endParaRPr lang="en-US"/>
          </a:p>
        </p:txBody>
      </p:sp>
    </p:spTree>
    <p:extLst>
      <p:ext uri="{BB962C8B-B14F-4D97-AF65-F5344CB8AC3E}">
        <p14:creationId xmlns:p14="http://schemas.microsoft.com/office/powerpoint/2010/main" val="362329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9" name="Picture Placeholder 48">
            <a:extLst>
              <a:ext uri="{FF2B5EF4-FFF2-40B4-BE49-F238E27FC236}">
                <a16:creationId xmlns:a16="http://schemas.microsoft.com/office/drawing/2014/main" id="{3537E99F-30F4-4BCA-9E71-E1EE6BE7B117}"/>
              </a:ext>
            </a:extLst>
          </p:cNvPr>
          <p:cNvSpPr>
            <a:spLocks noGrp="1"/>
          </p:cNvSpPr>
          <p:nvPr>
            <p:ph type="pic" sz="quarter" idx="14"/>
          </p:nvPr>
        </p:nvSpPr>
        <p:spPr>
          <a:xfrm rot="1689896">
            <a:off x="8052293" y="1625955"/>
            <a:ext cx="3049430" cy="1903888"/>
          </a:xfrm>
          <a:prstGeom prst="rect">
            <a:avLst/>
          </a:prstGeom>
          <a:pattFill prst="pct5">
            <a:fgClr>
              <a:schemeClr val="accent1"/>
            </a:fgClr>
            <a:bgClr>
              <a:schemeClr val="bg1"/>
            </a:bgClr>
          </a:pattFill>
          <a:ln w="63500">
            <a:solidFill>
              <a:schemeClr val="bg1"/>
            </a:solidFill>
          </a:ln>
          <a:effectLst>
            <a:outerShdw blurRad="50800" dist="38100" dir="5400000" algn="t" rotWithShape="0">
              <a:schemeClr val="tx1">
                <a:lumMod val="50000"/>
                <a:lumOff val="50000"/>
                <a:alpha val="20000"/>
              </a:schemeClr>
            </a:outerShdw>
          </a:effectLst>
        </p:spPr>
        <p:txBody>
          <a:bodyPr wrap="square">
            <a:noAutofit/>
          </a:bodyPr>
          <a:lstStyle>
            <a:lvl1pPr>
              <a:defRPr sz="1100"/>
            </a:lvl1pPr>
          </a:lstStyle>
          <a:p>
            <a:endParaRPr lang="en-US"/>
          </a:p>
        </p:txBody>
      </p:sp>
      <p:sp>
        <p:nvSpPr>
          <p:cNvPr id="46" name="Picture Placeholder 45">
            <a:extLst>
              <a:ext uri="{FF2B5EF4-FFF2-40B4-BE49-F238E27FC236}">
                <a16:creationId xmlns:a16="http://schemas.microsoft.com/office/drawing/2014/main" id="{CBEEB824-F403-4E20-A26C-275B33A1D6E0}"/>
              </a:ext>
            </a:extLst>
          </p:cNvPr>
          <p:cNvSpPr>
            <a:spLocks noGrp="1"/>
          </p:cNvSpPr>
          <p:nvPr>
            <p:ph type="pic" sz="quarter" idx="13"/>
          </p:nvPr>
        </p:nvSpPr>
        <p:spPr>
          <a:xfrm rot="787620">
            <a:off x="7823693" y="1949805"/>
            <a:ext cx="3049430" cy="1903888"/>
          </a:xfrm>
          <a:prstGeom prst="rect">
            <a:avLst/>
          </a:prstGeom>
          <a:pattFill prst="pct5">
            <a:fgClr>
              <a:schemeClr val="accent1"/>
            </a:fgClr>
            <a:bgClr>
              <a:schemeClr val="bg1"/>
            </a:bgClr>
          </a:pattFill>
          <a:ln w="63500">
            <a:solidFill>
              <a:schemeClr val="bg1"/>
            </a:solidFill>
          </a:ln>
          <a:effectLst>
            <a:outerShdw blurRad="50800" dist="38100" dir="5400000" algn="t" rotWithShape="0">
              <a:schemeClr val="tx1">
                <a:lumMod val="50000"/>
                <a:lumOff val="50000"/>
                <a:alpha val="20000"/>
              </a:schemeClr>
            </a:outerShdw>
          </a:effectLst>
        </p:spPr>
        <p:txBody>
          <a:bodyPr wrap="square">
            <a:noAutofit/>
          </a:bodyPr>
          <a:lstStyle>
            <a:lvl1pPr>
              <a:defRPr sz="1100"/>
            </a:lvl1pPr>
          </a:lstStyle>
          <a:p>
            <a:endParaRPr lang="en-US"/>
          </a:p>
        </p:txBody>
      </p:sp>
      <p:sp>
        <p:nvSpPr>
          <p:cNvPr id="32" name="Freeform: Shape 31">
            <a:extLst>
              <a:ext uri="{FF2B5EF4-FFF2-40B4-BE49-F238E27FC236}">
                <a16:creationId xmlns:a16="http://schemas.microsoft.com/office/drawing/2014/main" id="{E2D8FA4F-C1E7-426F-A07B-FA66F2853D1D}"/>
              </a:ext>
            </a:extLst>
          </p:cNvPr>
          <p:cNvSpPr/>
          <p:nvPr userDrawn="1"/>
        </p:nvSpPr>
        <p:spPr>
          <a:xfrm flipH="1">
            <a:off x="-19582" y="4164247"/>
            <a:ext cx="5020358" cy="2693754"/>
          </a:xfrm>
          <a:custGeom>
            <a:avLst/>
            <a:gdLst>
              <a:gd name="connsiteX0" fmla="*/ 5020358 w 5020358"/>
              <a:gd name="connsiteY0" fmla="*/ 0 h 2693754"/>
              <a:gd name="connsiteX1" fmla="*/ 5001303 w 5020358"/>
              <a:gd name="connsiteY1" fmla="*/ 24635 h 2693754"/>
              <a:gd name="connsiteX2" fmla="*/ 0 w 5020358"/>
              <a:gd name="connsiteY2" fmla="*/ 2693754 h 2693754"/>
              <a:gd name="connsiteX3" fmla="*/ 5020358 w 5020358"/>
              <a:gd name="connsiteY3" fmla="*/ 2693754 h 2693754"/>
            </a:gdLst>
            <a:ahLst/>
            <a:cxnLst>
              <a:cxn ang="0">
                <a:pos x="connsiteX0" y="connsiteY0"/>
              </a:cxn>
              <a:cxn ang="0">
                <a:pos x="connsiteX1" y="connsiteY1"/>
              </a:cxn>
              <a:cxn ang="0">
                <a:pos x="connsiteX2" y="connsiteY2"/>
              </a:cxn>
              <a:cxn ang="0">
                <a:pos x="connsiteX3" y="connsiteY3"/>
              </a:cxn>
            </a:cxnLst>
            <a:rect l="l" t="t" r="r" b="b"/>
            <a:pathLst>
              <a:path w="5020358" h="2693754">
                <a:moveTo>
                  <a:pt x="5020358" y="0"/>
                </a:moveTo>
                <a:lnTo>
                  <a:pt x="5001303" y="24635"/>
                </a:lnTo>
                <a:cubicBezTo>
                  <a:pt x="3486032" y="1860134"/>
                  <a:pt x="1085544" y="-1361107"/>
                  <a:pt x="0" y="2693754"/>
                </a:cubicBezTo>
                <a:lnTo>
                  <a:pt x="5020358" y="2693754"/>
                </a:lnTo>
                <a:close/>
              </a:path>
            </a:pathLst>
          </a:custGeom>
          <a:gradFill flip="none" rotWithShape="1">
            <a:gsLst>
              <a:gs pos="0">
                <a:srgbClr val="0097B6"/>
              </a:gs>
              <a:gs pos="76000">
                <a:srgbClr val="00C3EB"/>
              </a:gs>
              <a:gs pos="100000">
                <a:srgbClr val="00C3EB"/>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6" name="Picture Placeholder 35">
            <a:extLst>
              <a:ext uri="{FF2B5EF4-FFF2-40B4-BE49-F238E27FC236}">
                <a16:creationId xmlns:a16="http://schemas.microsoft.com/office/drawing/2014/main" id="{4086DD1C-A560-4274-898E-5B148FF4CF5C}"/>
              </a:ext>
            </a:extLst>
          </p:cNvPr>
          <p:cNvSpPr>
            <a:spLocks noGrp="1"/>
          </p:cNvSpPr>
          <p:nvPr>
            <p:ph type="pic" sz="quarter" idx="10"/>
          </p:nvPr>
        </p:nvSpPr>
        <p:spPr>
          <a:xfrm>
            <a:off x="1160738" y="1163854"/>
            <a:ext cx="2662234" cy="2514528"/>
          </a:xfrm>
          <a:custGeom>
            <a:avLst/>
            <a:gdLst>
              <a:gd name="connsiteX0" fmla="*/ 215109 w 2662234"/>
              <a:gd name="connsiteY0" fmla="*/ 0 h 2514528"/>
              <a:gd name="connsiteX1" fmla="*/ 2447125 w 2662234"/>
              <a:gd name="connsiteY1" fmla="*/ 0 h 2514528"/>
              <a:gd name="connsiteX2" fmla="*/ 2662234 w 2662234"/>
              <a:gd name="connsiteY2" fmla="*/ 215109 h 2514528"/>
              <a:gd name="connsiteX3" fmla="*/ 2662234 w 2662234"/>
              <a:gd name="connsiteY3" fmla="*/ 2514528 h 2514528"/>
              <a:gd name="connsiteX4" fmla="*/ 0 w 2662234"/>
              <a:gd name="connsiteY4" fmla="*/ 2514528 h 2514528"/>
              <a:gd name="connsiteX5" fmla="*/ 0 w 2662234"/>
              <a:gd name="connsiteY5" fmla="*/ 215109 h 2514528"/>
              <a:gd name="connsiteX6" fmla="*/ 215109 w 2662234"/>
              <a:gd name="connsiteY6" fmla="*/ 0 h 25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2234" h="2514528">
                <a:moveTo>
                  <a:pt x="215109" y="0"/>
                </a:moveTo>
                <a:lnTo>
                  <a:pt x="2447125" y="0"/>
                </a:lnTo>
                <a:cubicBezTo>
                  <a:pt x="2565926" y="0"/>
                  <a:pt x="2662234" y="96308"/>
                  <a:pt x="2662234" y="215109"/>
                </a:cubicBezTo>
                <a:lnTo>
                  <a:pt x="2662234" y="2514528"/>
                </a:lnTo>
                <a:lnTo>
                  <a:pt x="0" y="2514528"/>
                </a:lnTo>
                <a:lnTo>
                  <a:pt x="0" y="215109"/>
                </a:lnTo>
                <a:cubicBezTo>
                  <a:pt x="0" y="96308"/>
                  <a:pt x="96308" y="0"/>
                  <a:pt x="215109" y="0"/>
                </a:cubicBezTo>
                <a:close/>
              </a:path>
            </a:pathLst>
          </a:custGeom>
          <a:pattFill prst="pct5">
            <a:fgClr>
              <a:schemeClr val="accent1"/>
            </a:fgClr>
            <a:bgClr>
              <a:schemeClr val="bg1"/>
            </a:bgClr>
          </a:pattFill>
          <a:effectLst>
            <a:outerShdw blurRad="50800" dist="38100" dir="5400000" algn="t" rotWithShape="0">
              <a:schemeClr val="tx1">
                <a:lumMod val="50000"/>
                <a:lumOff val="50000"/>
                <a:alpha val="20000"/>
              </a:schemeClr>
            </a:outerShdw>
          </a:effectLst>
        </p:spPr>
        <p:txBody>
          <a:bodyPr wrap="square">
            <a:noAutofit/>
          </a:bodyPr>
          <a:lstStyle>
            <a:lvl1pPr>
              <a:defRPr sz="1100"/>
            </a:lvl1pPr>
          </a:lstStyle>
          <a:p>
            <a:endParaRPr lang="en-US"/>
          </a:p>
        </p:txBody>
      </p:sp>
      <p:sp>
        <p:nvSpPr>
          <p:cNvPr id="40" name="Picture Placeholder 39">
            <a:extLst>
              <a:ext uri="{FF2B5EF4-FFF2-40B4-BE49-F238E27FC236}">
                <a16:creationId xmlns:a16="http://schemas.microsoft.com/office/drawing/2014/main" id="{0B84D338-25A9-4C2A-BD09-275E220509C1}"/>
              </a:ext>
            </a:extLst>
          </p:cNvPr>
          <p:cNvSpPr>
            <a:spLocks noGrp="1"/>
          </p:cNvSpPr>
          <p:nvPr>
            <p:ph type="pic" sz="quarter" idx="11"/>
          </p:nvPr>
        </p:nvSpPr>
        <p:spPr>
          <a:xfrm>
            <a:off x="4014065" y="1163854"/>
            <a:ext cx="2662234" cy="2514528"/>
          </a:xfrm>
          <a:custGeom>
            <a:avLst/>
            <a:gdLst>
              <a:gd name="connsiteX0" fmla="*/ 215109 w 2662234"/>
              <a:gd name="connsiteY0" fmla="*/ 0 h 2514528"/>
              <a:gd name="connsiteX1" fmla="*/ 2447125 w 2662234"/>
              <a:gd name="connsiteY1" fmla="*/ 0 h 2514528"/>
              <a:gd name="connsiteX2" fmla="*/ 2662234 w 2662234"/>
              <a:gd name="connsiteY2" fmla="*/ 215109 h 2514528"/>
              <a:gd name="connsiteX3" fmla="*/ 2662234 w 2662234"/>
              <a:gd name="connsiteY3" fmla="*/ 2514528 h 2514528"/>
              <a:gd name="connsiteX4" fmla="*/ 0 w 2662234"/>
              <a:gd name="connsiteY4" fmla="*/ 2514528 h 2514528"/>
              <a:gd name="connsiteX5" fmla="*/ 0 w 2662234"/>
              <a:gd name="connsiteY5" fmla="*/ 215109 h 2514528"/>
              <a:gd name="connsiteX6" fmla="*/ 215109 w 2662234"/>
              <a:gd name="connsiteY6" fmla="*/ 0 h 25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2234" h="2514528">
                <a:moveTo>
                  <a:pt x="215109" y="0"/>
                </a:moveTo>
                <a:lnTo>
                  <a:pt x="2447125" y="0"/>
                </a:lnTo>
                <a:cubicBezTo>
                  <a:pt x="2565926" y="0"/>
                  <a:pt x="2662234" y="96308"/>
                  <a:pt x="2662234" y="215109"/>
                </a:cubicBezTo>
                <a:lnTo>
                  <a:pt x="2662234" y="2514528"/>
                </a:lnTo>
                <a:lnTo>
                  <a:pt x="0" y="2514528"/>
                </a:lnTo>
                <a:lnTo>
                  <a:pt x="0" y="215109"/>
                </a:lnTo>
                <a:cubicBezTo>
                  <a:pt x="0" y="96308"/>
                  <a:pt x="96308" y="0"/>
                  <a:pt x="215109" y="0"/>
                </a:cubicBezTo>
                <a:close/>
              </a:path>
            </a:pathLst>
          </a:custGeom>
          <a:pattFill prst="pct5">
            <a:fgClr>
              <a:schemeClr val="accent1"/>
            </a:fgClr>
            <a:bgClr>
              <a:schemeClr val="bg1"/>
            </a:bgClr>
          </a:pattFill>
          <a:effectLst>
            <a:outerShdw blurRad="50800" dist="38100" dir="5400000" algn="t" rotWithShape="0">
              <a:schemeClr val="tx1">
                <a:lumMod val="50000"/>
                <a:lumOff val="50000"/>
                <a:alpha val="20000"/>
              </a:schemeClr>
            </a:outerShdw>
          </a:effectLst>
        </p:spPr>
        <p:txBody>
          <a:bodyPr wrap="square">
            <a:noAutofit/>
          </a:bodyPr>
          <a:lstStyle>
            <a:lvl1pPr>
              <a:defRPr sz="1100"/>
            </a:lvl1pPr>
          </a:lstStyle>
          <a:p>
            <a:endParaRPr lang="en-US"/>
          </a:p>
        </p:txBody>
      </p:sp>
      <p:sp>
        <p:nvSpPr>
          <p:cNvPr id="45" name="Picture Placeholder 44">
            <a:extLst>
              <a:ext uri="{FF2B5EF4-FFF2-40B4-BE49-F238E27FC236}">
                <a16:creationId xmlns:a16="http://schemas.microsoft.com/office/drawing/2014/main" id="{CECA031D-5053-4BE5-B2E8-1EB43BA4997D}"/>
              </a:ext>
            </a:extLst>
          </p:cNvPr>
          <p:cNvSpPr>
            <a:spLocks noGrp="1"/>
          </p:cNvSpPr>
          <p:nvPr>
            <p:ph type="pic" sz="quarter" idx="12"/>
          </p:nvPr>
        </p:nvSpPr>
        <p:spPr>
          <a:xfrm>
            <a:off x="7613531" y="2365044"/>
            <a:ext cx="3049430" cy="1903888"/>
          </a:xfrm>
          <a:prstGeom prst="rect">
            <a:avLst/>
          </a:prstGeom>
          <a:pattFill prst="pct5">
            <a:fgClr>
              <a:schemeClr val="accent1"/>
            </a:fgClr>
            <a:bgClr>
              <a:schemeClr val="bg1"/>
            </a:bgClr>
          </a:pattFill>
          <a:ln w="63500">
            <a:solidFill>
              <a:schemeClr val="bg1"/>
            </a:solidFill>
          </a:ln>
          <a:effectLst>
            <a:outerShdw blurRad="50800" dist="38100" dir="5400000" algn="t" rotWithShape="0">
              <a:schemeClr val="tx1">
                <a:lumMod val="50000"/>
                <a:lumOff val="50000"/>
                <a:alpha val="20000"/>
              </a:schemeClr>
            </a:outerShdw>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332633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C9F99B-0DC6-49F7-BAE0-E7AE29EBC999}"/>
              </a:ext>
            </a:extLst>
          </p:cNvPr>
          <p:cNvGrpSpPr/>
          <p:nvPr userDrawn="1"/>
        </p:nvGrpSpPr>
        <p:grpSpPr>
          <a:xfrm>
            <a:off x="-7962" y="1196714"/>
            <a:ext cx="12200109" cy="5791915"/>
            <a:chOff x="-7962" y="1196714"/>
            <a:chExt cx="12200109" cy="5791915"/>
          </a:xfrm>
        </p:grpSpPr>
        <p:sp>
          <p:nvSpPr>
            <p:cNvPr id="36" name="Freeform: Shape 35">
              <a:extLst>
                <a:ext uri="{FF2B5EF4-FFF2-40B4-BE49-F238E27FC236}">
                  <a16:creationId xmlns:a16="http://schemas.microsoft.com/office/drawing/2014/main" id="{EF74CD49-5047-425B-95E3-2BBA025E33FF}"/>
                </a:ext>
              </a:extLst>
            </p:cNvPr>
            <p:cNvSpPr/>
            <p:nvPr userDrawn="1"/>
          </p:nvSpPr>
          <p:spPr>
            <a:xfrm rot="10800000" flipV="1">
              <a:off x="-7962" y="2751274"/>
              <a:ext cx="12200109" cy="4237355"/>
            </a:xfrm>
            <a:custGeom>
              <a:avLst/>
              <a:gdLst>
                <a:gd name="connsiteX0" fmla="*/ 392155 w 12200109"/>
                <a:gd name="connsiteY0" fmla="*/ 0 h 4237355"/>
                <a:gd name="connsiteX1" fmla="*/ 416 w 12200109"/>
                <a:gd name="connsiteY1" fmla="*/ 24631 h 4237355"/>
                <a:gd name="connsiteX2" fmla="*/ 0 w 12200109"/>
                <a:gd name="connsiteY2" fmla="*/ 4237355 h 4237355"/>
                <a:gd name="connsiteX3" fmla="*/ 147 w 12200109"/>
                <a:gd name="connsiteY3" fmla="*/ 4237355 h 4237355"/>
                <a:gd name="connsiteX4" fmla="*/ 147 w 12200109"/>
                <a:gd name="connsiteY4" fmla="*/ 4113530 h 4237355"/>
                <a:gd name="connsiteX5" fmla="*/ 12200109 w 12200109"/>
                <a:gd name="connsiteY5" fmla="*/ 4113530 h 4237355"/>
                <a:gd name="connsiteX6" fmla="*/ 12200107 w 12200109"/>
                <a:gd name="connsiteY6" fmla="*/ 3852005 h 4237355"/>
                <a:gd name="connsiteX7" fmla="*/ 12073563 w 12200109"/>
                <a:gd name="connsiteY7" fmla="*/ 3683784 h 4237355"/>
                <a:gd name="connsiteX8" fmla="*/ 9860816 w 12200109"/>
                <a:gd name="connsiteY8" fmla="*/ 2848845 h 4237355"/>
                <a:gd name="connsiteX9" fmla="*/ 392155 w 12200109"/>
                <a:gd name="connsiteY9" fmla="*/ 0 h 423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0109" h="4237355">
                  <a:moveTo>
                    <a:pt x="392155" y="0"/>
                  </a:moveTo>
                  <a:cubicBezTo>
                    <a:pt x="265110" y="3924"/>
                    <a:pt x="127463" y="20706"/>
                    <a:pt x="416" y="24631"/>
                  </a:cubicBezTo>
                  <a:cubicBezTo>
                    <a:pt x="277" y="1428872"/>
                    <a:pt x="139" y="2833114"/>
                    <a:pt x="0" y="4237355"/>
                  </a:cubicBezTo>
                  <a:lnTo>
                    <a:pt x="147" y="4237355"/>
                  </a:lnTo>
                  <a:lnTo>
                    <a:pt x="147" y="4113530"/>
                  </a:lnTo>
                  <a:lnTo>
                    <a:pt x="12200109" y="4113530"/>
                  </a:lnTo>
                  <a:lnTo>
                    <a:pt x="12200107" y="3852005"/>
                  </a:lnTo>
                  <a:lnTo>
                    <a:pt x="12073563" y="3683784"/>
                  </a:lnTo>
                  <a:cubicBezTo>
                    <a:pt x="11770963" y="3307248"/>
                    <a:pt x="11291894" y="2916049"/>
                    <a:pt x="9860816" y="2848845"/>
                  </a:cubicBezTo>
                  <a:cubicBezTo>
                    <a:pt x="5707845" y="2711980"/>
                    <a:pt x="4160545" y="1287"/>
                    <a:pt x="392155" y="0"/>
                  </a:cubicBezTo>
                  <a:close/>
                </a:path>
              </a:pathLst>
            </a:custGeom>
            <a:gradFill flip="none" rotWithShape="1">
              <a:gsLst>
                <a:gs pos="0">
                  <a:srgbClr val="0097B6"/>
                </a:gs>
                <a:gs pos="60000">
                  <a:srgbClr val="00C3EB"/>
                </a:gs>
                <a:gs pos="100000">
                  <a:srgbClr val="00C3E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17F5BDC9-AC52-4E8E-BF41-2019D07A6CC7}"/>
                </a:ext>
              </a:extLst>
            </p:cNvPr>
            <p:cNvSpPr/>
            <p:nvPr userDrawn="1"/>
          </p:nvSpPr>
          <p:spPr>
            <a:xfrm rot="10800000" flipH="1" flipV="1">
              <a:off x="4204471" y="1196714"/>
              <a:ext cx="6800826" cy="4506702"/>
            </a:xfrm>
            <a:prstGeom prst="roundRect">
              <a:avLst>
                <a:gd name="adj" fmla="val 3351"/>
              </a:avLst>
            </a:prstGeom>
            <a:solidFill>
              <a:schemeClr val="bg1"/>
            </a:solidFill>
            <a:ln>
              <a:noFill/>
            </a:ln>
            <a:effectLst>
              <a:outerShdw blurRad="101600" dist="50800" dir="5400000" algn="t" rotWithShape="0">
                <a:schemeClr val="bg1">
                  <a:lumMod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3909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2222CB32-F988-43BD-8BAA-BBB42E933503}"/>
              </a:ext>
            </a:extLst>
          </p:cNvPr>
          <p:cNvSpPr>
            <a:spLocks noGrp="1"/>
          </p:cNvSpPr>
          <p:nvPr>
            <p:ph type="pic" sz="quarter" idx="10"/>
          </p:nvPr>
        </p:nvSpPr>
        <p:spPr>
          <a:xfrm>
            <a:off x="-10208" y="1"/>
            <a:ext cx="12202208" cy="4152247"/>
          </a:xfrm>
          <a:custGeom>
            <a:avLst/>
            <a:gdLst>
              <a:gd name="connsiteX0" fmla="*/ 0 w 12202208"/>
              <a:gd name="connsiteY0" fmla="*/ 0 h 4152247"/>
              <a:gd name="connsiteX1" fmla="*/ 12200095 w 12202208"/>
              <a:gd name="connsiteY1" fmla="*/ 0 h 4152247"/>
              <a:gd name="connsiteX2" fmla="*/ 12200093 w 12202208"/>
              <a:gd name="connsiteY2" fmla="*/ 260764 h 4152247"/>
              <a:gd name="connsiteX3" fmla="*/ 12202063 w 12202208"/>
              <a:gd name="connsiteY3" fmla="*/ 487553 h 4152247"/>
              <a:gd name="connsiteX4" fmla="*/ 9870327 w 12202208"/>
              <a:gd name="connsiteY4" fmla="*/ 1358103 h 4152247"/>
              <a:gd name="connsiteX5" fmla="*/ 5656274 w 12202208"/>
              <a:gd name="connsiteY5" fmla="*/ 2614638 h 4152247"/>
              <a:gd name="connsiteX6" fmla="*/ 392142 w 12202208"/>
              <a:gd name="connsiteY6" fmla="*/ 4145230 h 4152247"/>
              <a:gd name="connsiteX7" fmla="*/ 403 w 12202208"/>
              <a:gd name="connsiteY7" fmla="*/ 4120392 h 4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2208" h="4152247">
                <a:moveTo>
                  <a:pt x="0" y="0"/>
                </a:moveTo>
                <a:lnTo>
                  <a:pt x="12200095" y="0"/>
                </a:lnTo>
                <a:lnTo>
                  <a:pt x="12200093" y="260764"/>
                </a:lnTo>
                <a:cubicBezTo>
                  <a:pt x="12199170" y="336360"/>
                  <a:pt x="12202986" y="411956"/>
                  <a:pt x="12202063" y="487553"/>
                </a:cubicBezTo>
                <a:cubicBezTo>
                  <a:pt x="11899463" y="867262"/>
                  <a:pt x="11301405" y="1290333"/>
                  <a:pt x="9870327" y="1358103"/>
                </a:cubicBezTo>
                <a:cubicBezTo>
                  <a:pt x="7513143" y="1405474"/>
                  <a:pt x="7213359" y="2872067"/>
                  <a:pt x="5656274" y="2614638"/>
                </a:cubicBezTo>
                <a:cubicBezTo>
                  <a:pt x="1628651" y="2983908"/>
                  <a:pt x="1730075" y="4257810"/>
                  <a:pt x="392142" y="4145230"/>
                </a:cubicBezTo>
                <a:cubicBezTo>
                  <a:pt x="265097" y="4141273"/>
                  <a:pt x="127450" y="4124350"/>
                  <a:pt x="403" y="4120392"/>
                </a:cubicBezTo>
                <a:close/>
              </a:path>
            </a:pathLst>
          </a:custGeom>
          <a:pattFill prst="pct5">
            <a:fgClr>
              <a:schemeClr val="accent1"/>
            </a:fgClr>
            <a:bgClr>
              <a:schemeClr val="bg1"/>
            </a:bgClr>
          </a:pattFill>
        </p:spPr>
        <p:txBody>
          <a:bodyPr wrap="square">
            <a:noAutofit/>
          </a:bodyPr>
          <a:lstStyle>
            <a:lvl1pPr>
              <a:defRPr sz="1100"/>
            </a:lvl1pPr>
          </a:lstStyle>
          <a:p>
            <a:endParaRPr lang="en-US"/>
          </a:p>
        </p:txBody>
      </p:sp>
    </p:spTree>
    <p:extLst>
      <p:ext uri="{BB962C8B-B14F-4D97-AF65-F5344CB8AC3E}">
        <p14:creationId xmlns:p14="http://schemas.microsoft.com/office/powerpoint/2010/main" val="3845616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39A76D-8FB2-495E-81C9-BA34B399D6BC}"/>
              </a:ext>
            </a:extLst>
          </p:cNvPr>
          <p:cNvGrpSpPr/>
          <p:nvPr userDrawn="1"/>
        </p:nvGrpSpPr>
        <p:grpSpPr>
          <a:xfrm>
            <a:off x="0" y="-6"/>
            <a:ext cx="8361607" cy="6858005"/>
            <a:chOff x="0" y="-6"/>
            <a:chExt cx="8361607" cy="6858005"/>
          </a:xfrm>
        </p:grpSpPr>
        <p:sp>
          <p:nvSpPr>
            <p:cNvPr id="55" name="Freeform: Shape 54">
              <a:extLst>
                <a:ext uri="{FF2B5EF4-FFF2-40B4-BE49-F238E27FC236}">
                  <a16:creationId xmlns:a16="http://schemas.microsoft.com/office/drawing/2014/main" id="{83F8BF08-EF46-408B-9BB1-31C519FAE1FD}"/>
                </a:ext>
              </a:extLst>
            </p:cNvPr>
            <p:cNvSpPr/>
            <p:nvPr userDrawn="1"/>
          </p:nvSpPr>
          <p:spPr>
            <a:xfrm rot="10800000" flipH="1">
              <a:off x="0" y="-6"/>
              <a:ext cx="6183831" cy="6858005"/>
            </a:xfrm>
            <a:custGeom>
              <a:avLst/>
              <a:gdLst>
                <a:gd name="connsiteX0" fmla="*/ 4560823 w 5204581"/>
                <a:gd name="connsiteY0" fmla="*/ 0 h 6902698"/>
                <a:gd name="connsiteX1" fmla="*/ 0 w 5204581"/>
                <a:gd name="connsiteY1" fmla="*/ 0 h 6902698"/>
                <a:gd name="connsiteX2" fmla="*/ 0 w 5204581"/>
                <a:gd name="connsiteY2" fmla="*/ 6902698 h 6902698"/>
                <a:gd name="connsiteX3" fmla="*/ 3973335 w 5204581"/>
                <a:gd name="connsiteY3" fmla="*/ 6902698 h 6902698"/>
                <a:gd name="connsiteX4" fmla="*/ 3951193 w 5204581"/>
                <a:gd name="connsiteY4" fmla="*/ 6855669 h 6902698"/>
                <a:gd name="connsiteX5" fmla="*/ 4560823 w 5204581"/>
                <a:gd name="connsiteY5" fmla="*/ 0 h 690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4581" h="6902698">
                  <a:moveTo>
                    <a:pt x="4560823" y="0"/>
                  </a:moveTo>
                  <a:lnTo>
                    <a:pt x="0" y="0"/>
                  </a:lnTo>
                  <a:lnTo>
                    <a:pt x="0" y="6902698"/>
                  </a:lnTo>
                  <a:lnTo>
                    <a:pt x="3973335" y="6902698"/>
                  </a:lnTo>
                  <a:lnTo>
                    <a:pt x="3951193" y="6855669"/>
                  </a:lnTo>
                  <a:cubicBezTo>
                    <a:pt x="3141754" y="4967945"/>
                    <a:pt x="6576166" y="2446779"/>
                    <a:pt x="4560823" y="0"/>
                  </a:cubicBezTo>
                  <a:close/>
                </a:path>
              </a:pathLst>
            </a:custGeom>
            <a:gradFill flip="none" rotWithShape="1">
              <a:gsLst>
                <a:gs pos="0">
                  <a:srgbClr val="0097B6"/>
                </a:gs>
                <a:gs pos="60000">
                  <a:srgbClr val="00C3EB"/>
                </a:gs>
                <a:gs pos="100000">
                  <a:srgbClr val="00C3EB"/>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56" name="Rectangle: Rounded Corners 55">
              <a:extLst>
                <a:ext uri="{FF2B5EF4-FFF2-40B4-BE49-F238E27FC236}">
                  <a16:creationId xmlns:a16="http://schemas.microsoft.com/office/drawing/2014/main" id="{6BCB64E3-32C8-4516-82F9-877F9F293AEE}"/>
                </a:ext>
              </a:extLst>
            </p:cNvPr>
            <p:cNvSpPr/>
            <p:nvPr userDrawn="1"/>
          </p:nvSpPr>
          <p:spPr>
            <a:xfrm flipH="1">
              <a:off x="801004" y="1565472"/>
              <a:ext cx="2598187" cy="3716330"/>
            </a:xfrm>
            <a:prstGeom prst="roundRect">
              <a:avLst>
                <a:gd name="adj" fmla="val 3860"/>
              </a:avLst>
            </a:prstGeom>
            <a:solidFill>
              <a:schemeClr val="bg1"/>
            </a:solidFill>
            <a:ln>
              <a:noFill/>
            </a:ln>
            <a:effectLst>
              <a:outerShdw blurRad="190500" dist="50800" dir="5400000" sx="101000" sy="101000" algn="t" rotWithShape="0">
                <a:schemeClr val="bg1">
                  <a:lumMod val="5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57" name="Rectangle: Rounded Corners 56">
              <a:extLst>
                <a:ext uri="{FF2B5EF4-FFF2-40B4-BE49-F238E27FC236}">
                  <a16:creationId xmlns:a16="http://schemas.microsoft.com/office/drawing/2014/main" id="{A904B279-5B66-4DA8-90E5-ED33016812D5}"/>
                </a:ext>
              </a:extLst>
            </p:cNvPr>
            <p:cNvSpPr/>
            <p:nvPr userDrawn="1"/>
          </p:nvSpPr>
          <p:spPr>
            <a:xfrm flipH="1">
              <a:off x="5763420" y="1565472"/>
              <a:ext cx="2598187" cy="3716330"/>
            </a:xfrm>
            <a:prstGeom prst="roundRect">
              <a:avLst>
                <a:gd name="adj" fmla="val 3860"/>
              </a:avLst>
            </a:prstGeom>
            <a:solidFill>
              <a:schemeClr val="bg1"/>
            </a:solidFill>
            <a:ln>
              <a:noFill/>
            </a:ln>
            <a:effectLst>
              <a:outerShdw blurRad="190500" dist="50800" dir="5400000" sx="101000" sy="101000" algn="t" rotWithShape="0">
                <a:schemeClr val="bg1">
                  <a:lumMod val="5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0317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7" name="Picture Placeholder 41">
            <a:extLst>
              <a:ext uri="{FF2B5EF4-FFF2-40B4-BE49-F238E27FC236}">
                <a16:creationId xmlns:a16="http://schemas.microsoft.com/office/drawing/2014/main" id="{C8C14F14-F379-4BAB-BA40-A81303D4F7F6}"/>
              </a:ext>
            </a:extLst>
          </p:cNvPr>
          <p:cNvSpPr>
            <a:spLocks noGrp="1"/>
          </p:cNvSpPr>
          <p:nvPr>
            <p:ph type="pic" sz="quarter" idx="26"/>
          </p:nvPr>
        </p:nvSpPr>
        <p:spPr>
          <a:xfrm>
            <a:off x="7831860" y="7843"/>
            <a:ext cx="4360139" cy="6842314"/>
          </a:xfrm>
          <a:prstGeom prst="rect">
            <a:avLst/>
          </a:prstGeom>
          <a:pattFill prst="pct5">
            <a:fgClr>
              <a:schemeClr val="accent1"/>
            </a:fgClr>
            <a:bgClr>
              <a:schemeClr val="bg1"/>
            </a:bgClr>
          </a:pattFill>
          <a:ln w="38100">
            <a:noFill/>
          </a:ln>
          <a:effectLst>
            <a:outerShdw blurRad="114300" dist="38100" dir="2700000" algn="tl" rotWithShape="0">
              <a:schemeClr val="bg1">
                <a:lumMod val="50000"/>
                <a:alpha val="22000"/>
              </a:schemeClr>
            </a:outerShdw>
          </a:effectLst>
        </p:spPr>
        <p:txBody>
          <a:bodyPr wrap="square">
            <a:noAutofit/>
          </a:bodyPr>
          <a:lstStyle>
            <a:lvl1pPr>
              <a:defRPr sz="1100"/>
            </a:lvl1pPr>
          </a:lstStyle>
          <a:p>
            <a:endParaRPr lang="en-US"/>
          </a:p>
        </p:txBody>
      </p:sp>
      <p:sp>
        <p:nvSpPr>
          <p:cNvPr id="48" name="Picture Placeholder 46">
            <a:extLst>
              <a:ext uri="{FF2B5EF4-FFF2-40B4-BE49-F238E27FC236}">
                <a16:creationId xmlns:a16="http://schemas.microsoft.com/office/drawing/2014/main" id="{94E123B0-0B08-4585-8EB6-1AD917CB26F6}"/>
              </a:ext>
            </a:extLst>
          </p:cNvPr>
          <p:cNvSpPr>
            <a:spLocks noGrp="1"/>
          </p:cNvSpPr>
          <p:nvPr>
            <p:ph type="pic" sz="quarter" idx="10"/>
          </p:nvPr>
        </p:nvSpPr>
        <p:spPr>
          <a:xfrm>
            <a:off x="4360140" y="1306286"/>
            <a:ext cx="6651957" cy="2630732"/>
          </a:xfrm>
          <a:prstGeom prst="rect">
            <a:avLst/>
          </a:prstGeom>
          <a:pattFill prst="pct5">
            <a:fgClr>
              <a:schemeClr val="accent1"/>
            </a:fgClr>
            <a:bgClr>
              <a:schemeClr val="bg1"/>
            </a:bgClr>
          </a:pattFill>
        </p:spPr>
        <p:txBody>
          <a:bodyPr wrap="square">
            <a:noAutofit/>
          </a:bodyPr>
          <a:lstStyle>
            <a:lvl1pPr>
              <a:defRPr sz="1100"/>
            </a:lvl1pPr>
          </a:lstStyle>
          <a:p>
            <a:endParaRPr lang="en-US"/>
          </a:p>
        </p:txBody>
      </p:sp>
    </p:spTree>
    <p:extLst>
      <p:ext uri="{BB962C8B-B14F-4D97-AF65-F5344CB8AC3E}">
        <p14:creationId xmlns:p14="http://schemas.microsoft.com/office/powerpoint/2010/main" val="166007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6562FF-34E4-45D0-B1DB-B22C5B840E7B}"/>
              </a:ext>
            </a:extLst>
          </p:cNvPr>
          <p:cNvGrpSpPr/>
          <p:nvPr userDrawn="1"/>
        </p:nvGrpSpPr>
        <p:grpSpPr>
          <a:xfrm>
            <a:off x="4525505" y="-975080"/>
            <a:ext cx="7910951" cy="8185115"/>
            <a:chOff x="4525505" y="-975080"/>
            <a:chExt cx="7910951" cy="8185115"/>
          </a:xfrm>
        </p:grpSpPr>
        <p:sp>
          <p:nvSpPr>
            <p:cNvPr id="29" name="Freeform: Shape 28">
              <a:extLst>
                <a:ext uri="{FF2B5EF4-FFF2-40B4-BE49-F238E27FC236}">
                  <a16:creationId xmlns:a16="http://schemas.microsoft.com/office/drawing/2014/main" id="{5FDF1450-495B-43E6-A1E0-71C94561F3C6}"/>
                </a:ext>
              </a:extLst>
            </p:cNvPr>
            <p:cNvSpPr/>
            <p:nvPr userDrawn="1"/>
          </p:nvSpPr>
          <p:spPr>
            <a:xfrm rot="2239910" flipH="1">
              <a:off x="4525505" y="1147726"/>
              <a:ext cx="5927472" cy="6062309"/>
            </a:xfrm>
            <a:custGeom>
              <a:avLst/>
              <a:gdLst>
                <a:gd name="connsiteX0" fmla="*/ 66523 w 6305632"/>
                <a:gd name="connsiteY0" fmla="*/ 3720166 h 3720166"/>
                <a:gd name="connsiteX1" fmla="*/ 1 w 6305632"/>
                <a:gd name="connsiteY1" fmla="*/ 3678733 h 3720166"/>
                <a:gd name="connsiteX2" fmla="*/ 1 w 6305632"/>
                <a:gd name="connsiteY2" fmla="*/ 3720166 h 3720166"/>
                <a:gd name="connsiteX3" fmla="*/ 6305632 w 6305632"/>
                <a:gd name="connsiteY3" fmla="*/ 1300863 h 3720166"/>
                <a:gd name="connsiteX4" fmla="*/ 6274551 w 6305632"/>
                <a:gd name="connsiteY4" fmla="*/ 1321895 h 3720166"/>
                <a:gd name="connsiteX5" fmla="*/ 403559 w 6305632"/>
                <a:gd name="connsiteY5" fmla="*/ 145 h 3720166"/>
                <a:gd name="connsiteX6" fmla="*/ 0 w 6305632"/>
                <a:gd name="connsiteY6" fmla="*/ 15397 h 3720166"/>
                <a:gd name="connsiteX7" fmla="*/ 0 w 6305632"/>
                <a:gd name="connsiteY7" fmla="*/ 23279 h 3720166"/>
                <a:gd name="connsiteX8" fmla="*/ 5116514 w 6305632"/>
                <a:gd name="connsiteY8" fmla="*/ 3210049 h 3720166"/>
                <a:gd name="connsiteX0" fmla="*/ 66523 w 6711640"/>
                <a:gd name="connsiteY0" fmla="*/ 3720166 h 3720166"/>
                <a:gd name="connsiteX1" fmla="*/ 1 w 6711640"/>
                <a:gd name="connsiteY1" fmla="*/ 3678733 h 3720166"/>
                <a:gd name="connsiteX2" fmla="*/ 1 w 6711640"/>
                <a:gd name="connsiteY2" fmla="*/ 3720166 h 3720166"/>
                <a:gd name="connsiteX3" fmla="*/ 66523 w 6711640"/>
                <a:gd name="connsiteY3" fmla="*/ 3720166 h 3720166"/>
                <a:gd name="connsiteX4" fmla="*/ 6711640 w 6711640"/>
                <a:gd name="connsiteY4" fmla="*/ 1729707 h 3720166"/>
                <a:gd name="connsiteX5" fmla="*/ 6274551 w 6711640"/>
                <a:gd name="connsiteY5" fmla="*/ 1321895 h 3720166"/>
                <a:gd name="connsiteX6" fmla="*/ 403559 w 6711640"/>
                <a:gd name="connsiteY6" fmla="*/ 145 h 3720166"/>
                <a:gd name="connsiteX7" fmla="*/ 0 w 6711640"/>
                <a:gd name="connsiteY7" fmla="*/ 15397 h 3720166"/>
                <a:gd name="connsiteX8" fmla="*/ 0 w 6711640"/>
                <a:gd name="connsiteY8" fmla="*/ 23279 h 3720166"/>
                <a:gd name="connsiteX9" fmla="*/ 5116514 w 6711640"/>
                <a:gd name="connsiteY9" fmla="*/ 3210049 h 3720166"/>
                <a:gd name="connsiteX10" fmla="*/ 6711640 w 6711640"/>
                <a:gd name="connsiteY10" fmla="*/ 1729707 h 3720166"/>
                <a:gd name="connsiteX0" fmla="*/ 246914 w 6892031"/>
                <a:gd name="connsiteY0" fmla="*/ 3839780 h 3839780"/>
                <a:gd name="connsiteX1" fmla="*/ 180392 w 6892031"/>
                <a:gd name="connsiteY1" fmla="*/ 3798347 h 3839780"/>
                <a:gd name="connsiteX2" fmla="*/ 180392 w 6892031"/>
                <a:gd name="connsiteY2" fmla="*/ 3839780 h 3839780"/>
                <a:gd name="connsiteX3" fmla="*/ 246914 w 6892031"/>
                <a:gd name="connsiteY3" fmla="*/ 3839780 h 3839780"/>
                <a:gd name="connsiteX4" fmla="*/ 6892031 w 6892031"/>
                <a:gd name="connsiteY4" fmla="*/ 1849321 h 3839780"/>
                <a:gd name="connsiteX5" fmla="*/ 6876994 w 6892031"/>
                <a:gd name="connsiteY5" fmla="*/ 1776463 h 3839780"/>
                <a:gd name="connsiteX6" fmla="*/ 583950 w 6892031"/>
                <a:gd name="connsiteY6" fmla="*/ 119759 h 3839780"/>
                <a:gd name="connsiteX7" fmla="*/ 180391 w 6892031"/>
                <a:gd name="connsiteY7" fmla="*/ 135011 h 3839780"/>
                <a:gd name="connsiteX8" fmla="*/ 180391 w 6892031"/>
                <a:gd name="connsiteY8" fmla="*/ 142893 h 3839780"/>
                <a:gd name="connsiteX9" fmla="*/ 5296905 w 6892031"/>
                <a:gd name="connsiteY9" fmla="*/ 3329663 h 3839780"/>
                <a:gd name="connsiteX10" fmla="*/ 6892031 w 6892031"/>
                <a:gd name="connsiteY10" fmla="*/ 1849321 h 3839780"/>
                <a:gd name="connsiteX0" fmla="*/ 256431 w 6901548"/>
                <a:gd name="connsiteY0" fmla="*/ 3768276 h 3768276"/>
                <a:gd name="connsiteX1" fmla="*/ 189909 w 6901548"/>
                <a:gd name="connsiteY1" fmla="*/ 3726843 h 3768276"/>
                <a:gd name="connsiteX2" fmla="*/ 189909 w 6901548"/>
                <a:gd name="connsiteY2" fmla="*/ 3768276 h 3768276"/>
                <a:gd name="connsiteX3" fmla="*/ 256431 w 6901548"/>
                <a:gd name="connsiteY3" fmla="*/ 3768276 h 3768276"/>
                <a:gd name="connsiteX4" fmla="*/ 6901548 w 6901548"/>
                <a:gd name="connsiteY4" fmla="*/ 1777817 h 3768276"/>
                <a:gd name="connsiteX5" fmla="*/ 6886511 w 6901548"/>
                <a:gd name="connsiteY5" fmla="*/ 1704959 h 3768276"/>
                <a:gd name="connsiteX6" fmla="*/ 593467 w 6901548"/>
                <a:gd name="connsiteY6" fmla="*/ 48255 h 3768276"/>
                <a:gd name="connsiteX7" fmla="*/ 189908 w 6901548"/>
                <a:gd name="connsiteY7" fmla="*/ 63507 h 3768276"/>
                <a:gd name="connsiteX8" fmla="*/ 189908 w 6901548"/>
                <a:gd name="connsiteY8" fmla="*/ 71389 h 3768276"/>
                <a:gd name="connsiteX9" fmla="*/ 5306422 w 6901548"/>
                <a:gd name="connsiteY9" fmla="*/ 3258159 h 3768276"/>
                <a:gd name="connsiteX10" fmla="*/ 6901548 w 6901548"/>
                <a:gd name="connsiteY10" fmla="*/ 1777817 h 3768276"/>
                <a:gd name="connsiteX0" fmla="*/ 255924 w 6901041"/>
                <a:gd name="connsiteY0" fmla="*/ 3786393 h 3786393"/>
                <a:gd name="connsiteX1" fmla="*/ 189402 w 6901041"/>
                <a:gd name="connsiteY1" fmla="*/ 3744960 h 3786393"/>
                <a:gd name="connsiteX2" fmla="*/ 189402 w 6901041"/>
                <a:gd name="connsiteY2" fmla="*/ 3786393 h 3786393"/>
                <a:gd name="connsiteX3" fmla="*/ 255924 w 6901041"/>
                <a:gd name="connsiteY3" fmla="*/ 3786393 h 3786393"/>
                <a:gd name="connsiteX4" fmla="*/ 6901041 w 6901041"/>
                <a:gd name="connsiteY4" fmla="*/ 1795934 h 3786393"/>
                <a:gd name="connsiteX5" fmla="*/ 6886004 w 6901041"/>
                <a:gd name="connsiteY5" fmla="*/ 1723076 h 3786393"/>
                <a:gd name="connsiteX6" fmla="*/ 592960 w 6901041"/>
                <a:gd name="connsiteY6" fmla="*/ 66372 h 3786393"/>
                <a:gd name="connsiteX7" fmla="*/ 189401 w 6901041"/>
                <a:gd name="connsiteY7" fmla="*/ 81624 h 3786393"/>
                <a:gd name="connsiteX8" fmla="*/ 189401 w 6901041"/>
                <a:gd name="connsiteY8" fmla="*/ 89506 h 3786393"/>
                <a:gd name="connsiteX9" fmla="*/ 5305915 w 6901041"/>
                <a:gd name="connsiteY9" fmla="*/ 3276276 h 3786393"/>
                <a:gd name="connsiteX10" fmla="*/ 6901041 w 6901041"/>
                <a:gd name="connsiteY10" fmla="*/ 1795934 h 3786393"/>
                <a:gd name="connsiteX0" fmla="*/ 255924 w 6950854"/>
                <a:gd name="connsiteY0" fmla="*/ 3786393 h 3786393"/>
                <a:gd name="connsiteX1" fmla="*/ 189402 w 6950854"/>
                <a:gd name="connsiteY1" fmla="*/ 3744960 h 3786393"/>
                <a:gd name="connsiteX2" fmla="*/ 189402 w 6950854"/>
                <a:gd name="connsiteY2" fmla="*/ 3786393 h 3786393"/>
                <a:gd name="connsiteX3" fmla="*/ 255924 w 6950854"/>
                <a:gd name="connsiteY3" fmla="*/ 3786393 h 3786393"/>
                <a:gd name="connsiteX4" fmla="*/ 6901041 w 6950854"/>
                <a:gd name="connsiteY4" fmla="*/ 1795934 h 3786393"/>
                <a:gd name="connsiteX5" fmla="*/ 6886004 w 6950854"/>
                <a:gd name="connsiteY5" fmla="*/ 1723076 h 3786393"/>
                <a:gd name="connsiteX6" fmla="*/ 592960 w 6950854"/>
                <a:gd name="connsiteY6" fmla="*/ 66372 h 3786393"/>
                <a:gd name="connsiteX7" fmla="*/ 189401 w 6950854"/>
                <a:gd name="connsiteY7" fmla="*/ 81624 h 3786393"/>
                <a:gd name="connsiteX8" fmla="*/ 189401 w 6950854"/>
                <a:gd name="connsiteY8" fmla="*/ 89506 h 3786393"/>
                <a:gd name="connsiteX9" fmla="*/ 5305915 w 6950854"/>
                <a:gd name="connsiteY9" fmla="*/ 3276276 h 3786393"/>
                <a:gd name="connsiteX10" fmla="*/ 6901041 w 6950854"/>
                <a:gd name="connsiteY10" fmla="*/ 1795934 h 3786393"/>
                <a:gd name="connsiteX0" fmla="*/ 255924 w 7393734"/>
                <a:gd name="connsiteY0" fmla="*/ 3786393 h 3786393"/>
                <a:gd name="connsiteX1" fmla="*/ 189402 w 7393734"/>
                <a:gd name="connsiteY1" fmla="*/ 3744960 h 3786393"/>
                <a:gd name="connsiteX2" fmla="*/ 189402 w 7393734"/>
                <a:gd name="connsiteY2" fmla="*/ 3786393 h 3786393"/>
                <a:gd name="connsiteX3" fmla="*/ 255924 w 7393734"/>
                <a:gd name="connsiteY3" fmla="*/ 3786393 h 3786393"/>
                <a:gd name="connsiteX4" fmla="*/ 7393734 w 7393734"/>
                <a:gd name="connsiteY4" fmla="*/ 2011541 h 3786393"/>
                <a:gd name="connsiteX5" fmla="*/ 6886004 w 7393734"/>
                <a:gd name="connsiteY5" fmla="*/ 1723076 h 3786393"/>
                <a:gd name="connsiteX6" fmla="*/ 592960 w 7393734"/>
                <a:gd name="connsiteY6" fmla="*/ 66372 h 3786393"/>
                <a:gd name="connsiteX7" fmla="*/ 189401 w 7393734"/>
                <a:gd name="connsiteY7" fmla="*/ 81624 h 3786393"/>
                <a:gd name="connsiteX8" fmla="*/ 189401 w 7393734"/>
                <a:gd name="connsiteY8" fmla="*/ 89506 h 3786393"/>
                <a:gd name="connsiteX9" fmla="*/ 5305915 w 7393734"/>
                <a:gd name="connsiteY9" fmla="*/ 3276276 h 3786393"/>
                <a:gd name="connsiteX10" fmla="*/ 7393734 w 7393734"/>
                <a:gd name="connsiteY10" fmla="*/ 2011541 h 3786393"/>
                <a:gd name="connsiteX0" fmla="*/ 281098 w 7418908"/>
                <a:gd name="connsiteY0" fmla="*/ 3860706 h 3860706"/>
                <a:gd name="connsiteX1" fmla="*/ 214576 w 7418908"/>
                <a:gd name="connsiteY1" fmla="*/ 3819273 h 3860706"/>
                <a:gd name="connsiteX2" fmla="*/ 214576 w 7418908"/>
                <a:gd name="connsiteY2" fmla="*/ 3860706 h 3860706"/>
                <a:gd name="connsiteX3" fmla="*/ 281098 w 7418908"/>
                <a:gd name="connsiteY3" fmla="*/ 3860706 h 3860706"/>
                <a:gd name="connsiteX4" fmla="*/ 7418908 w 7418908"/>
                <a:gd name="connsiteY4" fmla="*/ 2085854 h 3860706"/>
                <a:gd name="connsiteX5" fmla="*/ 7388564 w 7418908"/>
                <a:gd name="connsiteY5" fmla="*/ 2079955 h 3860706"/>
                <a:gd name="connsiteX6" fmla="*/ 618134 w 7418908"/>
                <a:gd name="connsiteY6" fmla="*/ 140685 h 3860706"/>
                <a:gd name="connsiteX7" fmla="*/ 214575 w 7418908"/>
                <a:gd name="connsiteY7" fmla="*/ 155937 h 3860706"/>
                <a:gd name="connsiteX8" fmla="*/ 214575 w 7418908"/>
                <a:gd name="connsiteY8" fmla="*/ 163819 h 3860706"/>
                <a:gd name="connsiteX9" fmla="*/ 5331089 w 7418908"/>
                <a:gd name="connsiteY9" fmla="*/ 3350589 h 3860706"/>
                <a:gd name="connsiteX10" fmla="*/ 7418908 w 7418908"/>
                <a:gd name="connsiteY10" fmla="*/ 2085854 h 3860706"/>
                <a:gd name="connsiteX0" fmla="*/ 259171 w 7396981"/>
                <a:gd name="connsiteY0" fmla="*/ 3995603 h 3995603"/>
                <a:gd name="connsiteX1" fmla="*/ 192649 w 7396981"/>
                <a:gd name="connsiteY1" fmla="*/ 3954170 h 3995603"/>
                <a:gd name="connsiteX2" fmla="*/ 192649 w 7396981"/>
                <a:gd name="connsiteY2" fmla="*/ 3995603 h 3995603"/>
                <a:gd name="connsiteX3" fmla="*/ 259171 w 7396981"/>
                <a:gd name="connsiteY3" fmla="*/ 3995603 h 3995603"/>
                <a:gd name="connsiteX4" fmla="*/ 7396981 w 7396981"/>
                <a:gd name="connsiteY4" fmla="*/ 2220751 h 3995603"/>
                <a:gd name="connsiteX5" fmla="*/ 7366637 w 7396981"/>
                <a:gd name="connsiteY5" fmla="*/ 2214852 h 3995603"/>
                <a:gd name="connsiteX6" fmla="*/ 596207 w 7396981"/>
                <a:gd name="connsiteY6" fmla="*/ 275582 h 3995603"/>
                <a:gd name="connsiteX7" fmla="*/ 192648 w 7396981"/>
                <a:gd name="connsiteY7" fmla="*/ 290834 h 3995603"/>
                <a:gd name="connsiteX8" fmla="*/ 192648 w 7396981"/>
                <a:gd name="connsiteY8" fmla="*/ 298716 h 3995603"/>
                <a:gd name="connsiteX9" fmla="*/ 5309162 w 7396981"/>
                <a:gd name="connsiteY9" fmla="*/ 3485486 h 3995603"/>
                <a:gd name="connsiteX10" fmla="*/ 7396981 w 7396981"/>
                <a:gd name="connsiteY10" fmla="*/ 2220751 h 3995603"/>
                <a:gd name="connsiteX0" fmla="*/ 259171 w 7396981"/>
                <a:gd name="connsiteY0" fmla="*/ 3995603 h 3995603"/>
                <a:gd name="connsiteX1" fmla="*/ 192649 w 7396981"/>
                <a:gd name="connsiteY1" fmla="*/ 3954170 h 3995603"/>
                <a:gd name="connsiteX2" fmla="*/ 192649 w 7396981"/>
                <a:gd name="connsiteY2" fmla="*/ 3995603 h 3995603"/>
                <a:gd name="connsiteX3" fmla="*/ 259171 w 7396981"/>
                <a:gd name="connsiteY3" fmla="*/ 3995603 h 3995603"/>
                <a:gd name="connsiteX4" fmla="*/ 7396981 w 7396981"/>
                <a:gd name="connsiteY4" fmla="*/ 2220751 h 3995603"/>
                <a:gd name="connsiteX5" fmla="*/ 7366637 w 7396981"/>
                <a:gd name="connsiteY5" fmla="*/ 2214852 h 3995603"/>
                <a:gd name="connsiteX6" fmla="*/ 596207 w 7396981"/>
                <a:gd name="connsiteY6" fmla="*/ 275582 h 3995603"/>
                <a:gd name="connsiteX7" fmla="*/ 192648 w 7396981"/>
                <a:gd name="connsiteY7" fmla="*/ 290834 h 3995603"/>
                <a:gd name="connsiteX8" fmla="*/ 5309162 w 7396981"/>
                <a:gd name="connsiteY8" fmla="*/ 3485486 h 3995603"/>
                <a:gd name="connsiteX9" fmla="*/ 7396981 w 7396981"/>
                <a:gd name="connsiteY9" fmla="*/ 2220751 h 3995603"/>
                <a:gd name="connsiteX0" fmla="*/ 66522 w 7204332"/>
                <a:gd name="connsiteY0" fmla="*/ 3727563 h 3727563"/>
                <a:gd name="connsiteX1" fmla="*/ 0 w 7204332"/>
                <a:gd name="connsiteY1" fmla="*/ 3686130 h 3727563"/>
                <a:gd name="connsiteX2" fmla="*/ 0 w 7204332"/>
                <a:gd name="connsiteY2" fmla="*/ 3727563 h 3727563"/>
                <a:gd name="connsiteX3" fmla="*/ 66522 w 7204332"/>
                <a:gd name="connsiteY3" fmla="*/ 3727563 h 3727563"/>
                <a:gd name="connsiteX4" fmla="*/ 7204332 w 7204332"/>
                <a:gd name="connsiteY4" fmla="*/ 1952711 h 3727563"/>
                <a:gd name="connsiteX5" fmla="*/ 7173988 w 7204332"/>
                <a:gd name="connsiteY5" fmla="*/ 1946812 h 3727563"/>
                <a:gd name="connsiteX6" fmla="*/ 403558 w 7204332"/>
                <a:gd name="connsiteY6" fmla="*/ 7542 h 3727563"/>
                <a:gd name="connsiteX7" fmla="*/ 5116513 w 7204332"/>
                <a:gd name="connsiteY7" fmla="*/ 3217446 h 3727563"/>
                <a:gd name="connsiteX8" fmla="*/ 7204332 w 7204332"/>
                <a:gd name="connsiteY8" fmla="*/ 1952711 h 3727563"/>
                <a:gd name="connsiteX0" fmla="*/ 66522 w 7204332"/>
                <a:gd name="connsiteY0" fmla="*/ 4027950 h 4027950"/>
                <a:gd name="connsiteX1" fmla="*/ 0 w 7204332"/>
                <a:gd name="connsiteY1" fmla="*/ 3986517 h 4027950"/>
                <a:gd name="connsiteX2" fmla="*/ 0 w 7204332"/>
                <a:gd name="connsiteY2" fmla="*/ 4027950 h 4027950"/>
                <a:gd name="connsiteX3" fmla="*/ 66522 w 7204332"/>
                <a:gd name="connsiteY3" fmla="*/ 4027950 h 4027950"/>
                <a:gd name="connsiteX4" fmla="*/ 7204332 w 7204332"/>
                <a:gd name="connsiteY4" fmla="*/ 2253098 h 4027950"/>
                <a:gd name="connsiteX5" fmla="*/ 7173988 w 7204332"/>
                <a:gd name="connsiteY5" fmla="*/ 2247199 h 4027950"/>
                <a:gd name="connsiteX6" fmla="*/ 403558 w 7204332"/>
                <a:gd name="connsiteY6" fmla="*/ 307929 h 4027950"/>
                <a:gd name="connsiteX7" fmla="*/ 5116513 w 7204332"/>
                <a:gd name="connsiteY7" fmla="*/ 3517833 h 4027950"/>
                <a:gd name="connsiteX8" fmla="*/ 7204332 w 7204332"/>
                <a:gd name="connsiteY8" fmla="*/ 2253098 h 4027950"/>
                <a:gd name="connsiteX0" fmla="*/ 66522 w 7475537"/>
                <a:gd name="connsiteY0" fmla="*/ 4027950 h 4027950"/>
                <a:gd name="connsiteX1" fmla="*/ 0 w 7475537"/>
                <a:gd name="connsiteY1" fmla="*/ 3986517 h 4027950"/>
                <a:gd name="connsiteX2" fmla="*/ 0 w 7475537"/>
                <a:gd name="connsiteY2" fmla="*/ 4027950 h 4027950"/>
                <a:gd name="connsiteX3" fmla="*/ 66522 w 7475537"/>
                <a:gd name="connsiteY3" fmla="*/ 4027950 h 4027950"/>
                <a:gd name="connsiteX4" fmla="*/ 7475537 w 7475537"/>
                <a:gd name="connsiteY4" fmla="*/ 2325523 h 4027950"/>
                <a:gd name="connsiteX5" fmla="*/ 7173988 w 7475537"/>
                <a:gd name="connsiteY5" fmla="*/ 2247199 h 4027950"/>
                <a:gd name="connsiteX6" fmla="*/ 403558 w 7475537"/>
                <a:gd name="connsiteY6" fmla="*/ 307929 h 4027950"/>
                <a:gd name="connsiteX7" fmla="*/ 5116513 w 7475537"/>
                <a:gd name="connsiteY7" fmla="*/ 3517833 h 4027950"/>
                <a:gd name="connsiteX8" fmla="*/ 7475537 w 7475537"/>
                <a:gd name="connsiteY8" fmla="*/ 2325523 h 4027950"/>
                <a:gd name="connsiteX0" fmla="*/ 66522 w 7475537"/>
                <a:gd name="connsiteY0" fmla="*/ 3726761 h 3726761"/>
                <a:gd name="connsiteX1" fmla="*/ 0 w 7475537"/>
                <a:gd name="connsiteY1" fmla="*/ 3685328 h 3726761"/>
                <a:gd name="connsiteX2" fmla="*/ 0 w 7475537"/>
                <a:gd name="connsiteY2" fmla="*/ 3726761 h 3726761"/>
                <a:gd name="connsiteX3" fmla="*/ 66522 w 7475537"/>
                <a:gd name="connsiteY3" fmla="*/ 3726761 h 3726761"/>
                <a:gd name="connsiteX4" fmla="*/ 7475537 w 7475537"/>
                <a:gd name="connsiteY4" fmla="*/ 2024334 h 3726761"/>
                <a:gd name="connsiteX5" fmla="*/ 7433054 w 7475537"/>
                <a:gd name="connsiteY5" fmla="*/ 2009175 h 3726761"/>
                <a:gd name="connsiteX6" fmla="*/ 403558 w 7475537"/>
                <a:gd name="connsiteY6" fmla="*/ 6740 h 3726761"/>
                <a:gd name="connsiteX7" fmla="*/ 5116513 w 7475537"/>
                <a:gd name="connsiteY7" fmla="*/ 3216644 h 3726761"/>
                <a:gd name="connsiteX8" fmla="*/ 7475537 w 7475537"/>
                <a:gd name="connsiteY8" fmla="*/ 2024334 h 3726761"/>
                <a:gd name="connsiteX0" fmla="*/ 66522 w 7475537"/>
                <a:gd name="connsiteY0" fmla="*/ 3740282 h 3740282"/>
                <a:gd name="connsiteX1" fmla="*/ 0 w 7475537"/>
                <a:gd name="connsiteY1" fmla="*/ 3698849 h 3740282"/>
                <a:gd name="connsiteX2" fmla="*/ 0 w 7475537"/>
                <a:gd name="connsiteY2" fmla="*/ 3740282 h 3740282"/>
                <a:gd name="connsiteX3" fmla="*/ 66522 w 7475537"/>
                <a:gd name="connsiteY3" fmla="*/ 3740282 h 3740282"/>
                <a:gd name="connsiteX4" fmla="*/ 7475537 w 7475537"/>
                <a:gd name="connsiteY4" fmla="*/ 2037855 h 3740282"/>
                <a:gd name="connsiteX5" fmla="*/ 7433054 w 7475537"/>
                <a:gd name="connsiteY5" fmla="*/ 2022696 h 3740282"/>
                <a:gd name="connsiteX6" fmla="*/ 403558 w 7475537"/>
                <a:gd name="connsiteY6" fmla="*/ 20261 h 3740282"/>
                <a:gd name="connsiteX7" fmla="*/ 5116513 w 7475537"/>
                <a:gd name="connsiteY7" fmla="*/ 3230165 h 3740282"/>
                <a:gd name="connsiteX8" fmla="*/ 7475537 w 7475537"/>
                <a:gd name="connsiteY8" fmla="*/ 2037855 h 3740282"/>
                <a:gd name="connsiteX0" fmla="*/ 0 w 7707999"/>
                <a:gd name="connsiteY0" fmla="*/ 3704279 h 3740282"/>
                <a:gd name="connsiteX1" fmla="*/ 232462 w 7707999"/>
                <a:gd name="connsiteY1" fmla="*/ 3698849 h 3740282"/>
                <a:gd name="connsiteX2" fmla="*/ 232462 w 7707999"/>
                <a:gd name="connsiteY2" fmla="*/ 3740282 h 3740282"/>
                <a:gd name="connsiteX3" fmla="*/ 0 w 7707999"/>
                <a:gd name="connsiteY3" fmla="*/ 3704279 h 3740282"/>
                <a:gd name="connsiteX4" fmla="*/ 7707999 w 7707999"/>
                <a:gd name="connsiteY4" fmla="*/ 2037855 h 3740282"/>
                <a:gd name="connsiteX5" fmla="*/ 7665516 w 7707999"/>
                <a:gd name="connsiteY5" fmla="*/ 2022696 h 3740282"/>
                <a:gd name="connsiteX6" fmla="*/ 636020 w 7707999"/>
                <a:gd name="connsiteY6" fmla="*/ 20261 h 3740282"/>
                <a:gd name="connsiteX7" fmla="*/ 5348975 w 7707999"/>
                <a:gd name="connsiteY7" fmla="*/ 3230165 h 3740282"/>
                <a:gd name="connsiteX8" fmla="*/ 7707999 w 7707999"/>
                <a:gd name="connsiteY8" fmla="*/ 2037855 h 3740282"/>
                <a:gd name="connsiteX0" fmla="*/ 149240 w 7857239"/>
                <a:gd name="connsiteY0" fmla="*/ 3704279 h 3737204"/>
                <a:gd name="connsiteX1" fmla="*/ 381702 w 7857239"/>
                <a:gd name="connsiteY1" fmla="*/ 3698849 h 3737204"/>
                <a:gd name="connsiteX2" fmla="*/ 0 w 7857239"/>
                <a:gd name="connsiteY2" fmla="*/ 3737204 h 3737204"/>
                <a:gd name="connsiteX3" fmla="*/ 149240 w 7857239"/>
                <a:gd name="connsiteY3" fmla="*/ 3704279 h 3737204"/>
                <a:gd name="connsiteX4" fmla="*/ 7857239 w 7857239"/>
                <a:gd name="connsiteY4" fmla="*/ 2037855 h 3737204"/>
                <a:gd name="connsiteX5" fmla="*/ 7814756 w 7857239"/>
                <a:gd name="connsiteY5" fmla="*/ 2022696 h 3737204"/>
                <a:gd name="connsiteX6" fmla="*/ 785260 w 7857239"/>
                <a:gd name="connsiteY6" fmla="*/ 20261 h 3737204"/>
                <a:gd name="connsiteX7" fmla="*/ 5498215 w 7857239"/>
                <a:gd name="connsiteY7" fmla="*/ 3230165 h 3737204"/>
                <a:gd name="connsiteX8" fmla="*/ 7857239 w 7857239"/>
                <a:gd name="connsiteY8" fmla="*/ 2037855 h 3737204"/>
                <a:gd name="connsiteX0" fmla="*/ 0 w 7707999"/>
                <a:gd name="connsiteY0" fmla="*/ 3704279 h 3704279"/>
                <a:gd name="connsiteX1" fmla="*/ 232462 w 7707999"/>
                <a:gd name="connsiteY1" fmla="*/ 3698849 h 3704279"/>
                <a:gd name="connsiteX2" fmla="*/ 0 w 7707999"/>
                <a:gd name="connsiteY2" fmla="*/ 3704279 h 3704279"/>
                <a:gd name="connsiteX3" fmla="*/ 7707999 w 7707999"/>
                <a:gd name="connsiteY3" fmla="*/ 2037855 h 3704279"/>
                <a:gd name="connsiteX4" fmla="*/ 7665516 w 7707999"/>
                <a:gd name="connsiteY4" fmla="*/ 2022696 h 3704279"/>
                <a:gd name="connsiteX5" fmla="*/ 636020 w 7707999"/>
                <a:gd name="connsiteY5" fmla="*/ 20261 h 3704279"/>
                <a:gd name="connsiteX6" fmla="*/ 5348975 w 7707999"/>
                <a:gd name="connsiteY6" fmla="*/ 3230165 h 3704279"/>
                <a:gd name="connsiteX7" fmla="*/ 7707999 w 7707999"/>
                <a:gd name="connsiteY7" fmla="*/ 2037855 h 3704279"/>
                <a:gd name="connsiteX0" fmla="*/ 7104373 w 7104373"/>
                <a:gd name="connsiteY0" fmla="*/ 2037855 h 3391762"/>
                <a:gd name="connsiteX1" fmla="*/ 7061890 w 7104373"/>
                <a:gd name="connsiteY1" fmla="*/ 2022696 h 3391762"/>
                <a:gd name="connsiteX2" fmla="*/ 32394 w 7104373"/>
                <a:gd name="connsiteY2" fmla="*/ 20261 h 3391762"/>
                <a:gd name="connsiteX3" fmla="*/ 4745349 w 7104373"/>
                <a:gd name="connsiteY3" fmla="*/ 3230165 h 3391762"/>
                <a:gd name="connsiteX4" fmla="*/ 7104373 w 7104373"/>
                <a:gd name="connsiteY4" fmla="*/ 2037855 h 3391762"/>
                <a:gd name="connsiteX0" fmla="*/ 7104373 w 7104373"/>
                <a:gd name="connsiteY0" fmla="*/ 2037855 h 3433773"/>
                <a:gd name="connsiteX1" fmla="*/ 7061890 w 7104373"/>
                <a:gd name="connsiteY1" fmla="*/ 2022696 h 3433773"/>
                <a:gd name="connsiteX2" fmla="*/ 32394 w 7104373"/>
                <a:gd name="connsiteY2" fmla="*/ 20261 h 3433773"/>
                <a:gd name="connsiteX3" fmla="*/ 4745349 w 7104373"/>
                <a:gd name="connsiteY3" fmla="*/ 3230165 h 3433773"/>
                <a:gd name="connsiteX4" fmla="*/ 7104373 w 7104373"/>
                <a:gd name="connsiteY4" fmla="*/ 2037855 h 3433773"/>
                <a:gd name="connsiteX0" fmla="*/ 7104373 w 7104373"/>
                <a:gd name="connsiteY0" fmla="*/ 2037345 h 3433263"/>
                <a:gd name="connsiteX1" fmla="*/ 7061890 w 7104373"/>
                <a:gd name="connsiteY1" fmla="*/ 2022186 h 3433263"/>
                <a:gd name="connsiteX2" fmla="*/ 32394 w 7104373"/>
                <a:gd name="connsiteY2" fmla="*/ 19751 h 3433263"/>
                <a:gd name="connsiteX3" fmla="*/ 4745349 w 7104373"/>
                <a:gd name="connsiteY3" fmla="*/ 3229655 h 3433263"/>
                <a:gd name="connsiteX4" fmla="*/ 7104373 w 7104373"/>
                <a:gd name="connsiteY4" fmla="*/ 2037345 h 3433263"/>
                <a:gd name="connsiteX0" fmla="*/ 7100751 w 7100751"/>
                <a:gd name="connsiteY0" fmla="*/ 2187106 h 3583024"/>
                <a:gd name="connsiteX1" fmla="*/ 7058268 w 7100751"/>
                <a:gd name="connsiteY1" fmla="*/ 2171947 h 3583024"/>
                <a:gd name="connsiteX2" fmla="*/ 28772 w 7100751"/>
                <a:gd name="connsiteY2" fmla="*/ 169512 h 3583024"/>
                <a:gd name="connsiteX3" fmla="*/ 4741727 w 7100751"/>
                <a:gd name="connsiteY3" fmla="*/ 3379416 h 3583024"/>
                <a:gd name="connsiteX4" fmla="*/ 7100751 w 7100751"/>
                <a:gd name="connsiteY4" fmla="*/ 2187106 h 3583024"/>
                <a:gd name="connsiteX0" fmla="*/ 7103537 w 7103537"/>
                <a:gd name="connsiteY0" fmla="*/ 2138100 h 3534018"/>
                <a:gd name="connsiteX1" fmla="*/ 7061054 w 7103537"/>
                <a:gd name="connsiteY1" fmla="*/ 2122941 h 3534018"/>
                <a:gd name="connsiteX2" fmla="*/ 31558 w 7103537"/>
                <a:gd name="connsiteY2" fmla="*/ 120506 h 3534018"/>
                <a:gd name="connsiteX3" fmla="*/ 4744513 w 7103537"/>
                <a:gd name="connsiteY3" fmla="*/ 3330410 h 3534018"/>
                <a:gd name="connsiteX4" fmla="*/ 7103537 w 7103537"/>
                <a:gd name="connsiteY4" fmla="*/ 2138100 h 3534018"/>
                <a:gd name="connsiteX0" fmla="*/ 7123625 w 7123625"/>
                <a:gd name="connsiteY0" fmla="*/ 2024613 h 3457432"/>
                <a:gd name="connsiteX1" fmla="*/ 7081142 w 7123625"/>
                <a:gd name="connsiteY1" fmla="*/ 2009454 h 3457432"/>
                <a:gd name="connsiteX2" fmla="*/ 51646 w 7123625"/>
                <a:gd name="connsiteY2" fmla="*/ 7019 h 3457432"/>
                <a:gd name="connsiteX3" fmla="*/ 4040500 w 7123625"/>
                <a:gd name="connsiteY3" fmla="*/ 3259947 h 3457432"/>
                <a:gd name="connsiteX4" fmla="*/ 7123625 w 7123625"/>
                <a:gd name="connsiteY4" fmla="*/ 2024613 h 3457432"/>
                <a:gd name="connsiteX0" fmla="*/ 7129602 w 7129602"/>
                <a:gd name="connsiteY0" fmla="*/ 2090491 h 3523310"/>
                <a:gd name="connsiteX1" fmla="*/ 7087119 w 7129602"/>
                <a:gd name="connsiteY1" fmla="*/ 2075332 h 3523310"/>
                <a:gd name="connsiteX2" fmla="*/ 57623 w 7129602"/>
                <a:gd name="connsiteY2" fmla="*/ 72897 h 3523310"/>
                <a:gd name="connsiteX3" fmla="*/ 4046477 w 7129602"/>
                <a:gd name="connsiteY3" fmla="*/ 3325825 h 3523310"/>
                <a:gd name="connsiteX4" fmla="*/ 7129602 w 7129602"/>
                <a:gd name="connsiteY4" fmla="*/ 2090491 h 3523310"/>
                <a:gd name="connsiteX0" fmla="*/ 7125007 w 7125007"/>
                <a:gd name="connsiteY0" fmla="*/ 2025634 h 3537850"/>
                <a:gd name="connsiteX1" fmla="*/ 7082524 w 7125007"/>
                <a:gd name="connsiteY1" fmla="*/ 2010475 h 3537850"/>
                <a:gd name="connsiteX2" fmla="*/ 53028 w 7125007"/>
                <a:gd name="connsiteY2" fmla="*/ 8040 h 3537850"/>
                <a:gd name="connsiteX3" fmla="*/ 4010607 w 7125007"/>
                <a:gd name="connsiteY3" fmla="*/ 3352331 h 3537850"/>
                <a:gd name="connsiteX4" fmla="*/ 7125007 w 7125007"/>
                <a:gd name="connsiteY4" fmla="*/ 2025634 h 3537850"/>
                <a:gd name="connsiteX0" fmla="*/ 7132701 w 7132701"/>
                <a:gd name="connsiteY0" fmla="*/ 2067533 h 3579749"/>
                <a:gd name="connsiteX1" fmla="*/ 7090218 w 7132701"/>
                <a:gd name="connsiteY1" fmla="*/ 2052374 h 3579749"/>
                <a:gd name="connsiteX2" fmla="*/ 60722 w 7132701"/>
                <a:gd name="connsiteY2" fmla="*/ 49939 h 3579749"/>
                <a:gd name="connsiteX3" fmla="*/ 4018301 w 7132701"/>
                <a:gd name="connsiteY3" fmla="*/ 3394230 h 3579749"/>
                <a:gd name="connsiteX4" fmla="*/ 7132701 w 7132701"/>
                <a:gd name="connsiteY4" fmla="*/ 2067533 h 3579749"/>
                <a:gd name="connsiteX0" fmla="*/ 7132701 w 7132701"/>
                <a:gd name="connsiteY0" fmla="*/ 2073571 h 3585787"/>
                <a:gd name="connsiteX1" fmla="*/ 7090218 w 7132701"/>
                <a:gd name="connsiteY1" fmla="*/ 2058412 h 3585787"/>
                <a:gd name="connsiteX2" fmla="*/ 60722 w 7132701"/>
                <a:gd name="connsiteY2" fmla="*/ 55977 h 3585787"/>
                <a:gd name="connsiteX3" fmla="*/ 4018301 w 7132701"/>
                <a:gd name="connsiteY3" fmla="*/ 3400268 h 3585787"/>
                <a:gd name="connsiteX4" fmla="*/ 7132701 w 7132701"/>
                <a:gd name="connsiteY4" fmla="*/ 2073571 h 3585787"/>
                <a:gd name="connsiteX0" fmla="*/ 7132701 w 7132701"/>
                <a:gd name="connsiteY0" fmla="*/ 2073571 h 3451646"/>
                <a:gd name="connsiteX1" fmla="*/ 7090218 w 7132701"/>
                <a:gd name="connsiteY1" fmla="*/ 2058412 h 3451646"/>
                <a:gd name="connsiteX2" fmla="*/ 60722 w 7132701"/>
                <a:gd name="connsiteY2" fmla="*/ 55977 h 3451646"/>
                <a:gd name="connsiteX3" fmla="*/ 4018301 w 7132701"/>
                <a:gd name="connsiteY3" fmla="*/ 3400268 h 3451646"/>
                <a:gd name="connsiteX4" fmla="*/ 7132701 w 7132701"/>
                <a:gd name="connsiteY4" fmla="*/ 2073571 h 3451646"/>
                <a:gd name="connsiteX0" fmla="*/ 7132701 w 7132701"/>
                <a:gd name="connsiteY0" fmla="*/ 2073571 h 3479932"/>
                <a:gd name="connsiteX1" fmla="*/ 7090218 w 7132701"/>
                <a:gd name="connsiteY1" fmla="*/ 2058412 h 3479932"/>
                <a:gd name="connsiteX2" fmla="*/ 60722 w 7132701"/>
                <a:gd name="connsiteY2" fmla="*/ 55977 h 3479932"/>
                <a:gd name="connsiteX3" fmla="*/ 4018301 w 7132701"/>
                <a:gd name="connsiteY3" fmla="*/ 3400268 h 3479932"/>
                <a:gd name="connsiteX4" fmla="*/ 7132701 w 7132701"/>
                <a:gd name="connsiteY4" fmla="*/ 2073571 h 3479932"/>
                <a:gd name="connsiteX0" fmla="*/ 7132701 w 7132701"/>
                <a:gd name="connsiteY0" fmla="*/ 2073571 h 3479932"/>
                <a:gd name="connsiteX1" fmla="*/ 7090218 w 7132701"/>
                <a:gd name="connsiteY1" fmla="*/ 2058412 h 3479932"/>
                <a:gd name="connsiteX2" fmla="*/ 60722 w 7132701"/>
                <a:gd name="connsiteY2" fmla="*/ 55977 h 3479932"/>
                <a:gd name="connsiteX3" fmla="*/ 4018301 w 7132701"/>
                <a:gd name="connsiteY3" fmla="*/ 3400268 h 3479932"/>
                <a:gd name="connsiteX4" fmla="*/ 7132701 w 7132701"/>
                <a:gd name="connsiteY4" fmla="*/ 2073571 h 3479932"/>
                <a:gd name="connsiteX0" fmla="*/ 7147655 w 7147655"/>
                <a:gd name="connsiteY0" fmla="*/ 2073571 h 3479932"/>
                <a:gd name="connsiteX1" fmla="*/ 7105172 w 7147655"/>
                <a:gd name="connsiteY1" fmla="*/ 2058412 h 3479932"/>
                <a:gd name="connsiteX2" fmla="*/ 75676 w 7147655"/>
                <a:gd name="connsiteY2" fmla="*/ 55977 h 3479932"/>
                <a:gd name="connsiteX3" fmla="*/ 4033255 w 7147655"/>
                <a:gd name="connsiteY3" fmla="*/ 3400268 h 3479932"/>
                <a:gd name="connsiteX4" fmla="*/ 7147655 w 7147655"/>
                <a:gd name="connsiteY4" fmla="*/ 2073571 h 3479932"/>
                <a:gd name="connsiteX0" fmla="*/ 7147655 w 7147655"/>
                <a:gd name="connsiteY0" fmla="*/ 2077664 h 3484025"/>
                <a:gd name="connsiteX1" fmla="*/ 7105172 w 7147655"/>
                <a:gd name="connsiteY1" fmla="*/ 2062505 h 3484025"/>
                <a:gd name="connsiteX2" fmla="*/ 75676 w 7147655"/>
                <a:gd name="connsiteY2" fmla="*/ 60070 h 3484025"/>
                <a:gd name="connsiteX3" fmla="*/ 4033255 w 7147655"/>
                <a:gd name="connsiteY3" fmla="*/ 3404361 h 3484025"/>
                <a:gd name="connsiteX4" fmla="*/ 7147655 w 7147655"/>
                <a:gd name="connsiteY4" fmla="*/ 2077664 h 3484025"/>
                <a:gd name="connsiteX0" fmla="*/ 7165771 w 7165771"/>
                <a:gd name="connsiteY0" fmla="*/ 2077664 h 3825512"/>
                <a:gd name="connsiteX1" fmla="*/ 7123288 w 7165771"/>
                <a:gd name="connsiteY1" fmla="*/ 2062505 h 3825512"/>
                <a:gd name="connsiteX2" fmla="*/ 93792 w 7165771"/>
                <a:gd name="connsiteY2" fmla="*/ 60070 h 3825512"/>
                <a:gd name="connsiteX3" fmla="*/ 3448167 w 7165771"/>
                <a:gd name="connsiteY3" fmla="*/ 3767841 h 3825512"/>
                <a:gd name="connsiteX4" fmla="*/ 7165771 w 7165771"/>
                <a:gd name="connsiteY4" fmla="*/ 2077664 h 3825512"/>
                <a:gd name="connsiteX0" fmla="*/ 7994846 w 7994846"/>
                <a:gd name="connsiteY0" fmla="*/ 2077664 h 3825512"/>
                <a:gd name="connsiteX1" fmla="*/ 7952363 w 7994846"/>
                <a:gd name="connsiteY1" fmla="*/ 2062505 h 3825512"/>
                <a:gd name="connsiteX2" fmla="*/ 922867 w 7994846"/>
                <a:gd name="connsiteY2" fmla="*/ 60070 h 3825512"/>
                <a:gd name="connsiteX3" fmla="*/ 4277242 w 7994846"/>
                <a:gd name="connsiteY3" fmla="*/ 3767841 h 3825512"/>
                <a:gd name="connsiteX4" fmla="*/ 7994846 w 7994846"/>
                <a:gd name="connsiteY4" fmla="*/ 2077664 h 3825512"/>
                <a:gd name="connsiteX0" fmla="*/ 7994846 w 7994846"/>
                <a:gd name="connsiteY0" fmla="*/ 2077664 h 4027114"/>
                <a:gd name="connsiteX1" fmla="*/ 7952363 w 7994846"/>
                <a:gd name="connsiteY1" fmla="*/ 2062505 h 4027114"/>
                <a:gd name="connsiteX2" fmla="*/ 922867 w 7994846"/>
                <a:gd name="connsiteY2" fmla="*/ 60070 h 4027114"/>
                <a:gd name="connsiteX3" fmla="*/ 4277242 w 7994846"/>
                <a:gd name="connsiteY3" fmla="*/ 3767841 h 4027114"/>
                <a:gd name="connsiteX4" fmla="*/ 7994846 w 7994846"/>
                <a:gd name="connsiteY4" fmla="*/ 2077664 h 4027114"/>
                <a:gd name="connsiteX0" fmla="*/ 7994846 w 7994846"/>
                <a:gd name="connsiteY0" fmla="*/ 2648439 h 4597889"/>
                <a:gd name="connsiteX1" fmla="*/ 7952363 w 7994846"/>
                <a:gd name="connsiteY1" fmla="*/ 2633280 h 4597889"/>
                <a:gd name="connsiteX2" fmla="*/ 922867 w 7994846"/>
                <a:gd name="connsiteY2" fmla="*/ 630845 h 4597889"/>
                <a:gd name="connsiteX3" fmla="*/ 4277242 w 7994846"/>
                <a:gd name="connsiteY3" fmla="*/ 4338616 h 4597889"/>
                <a:gd name="connsiteX4" fmla="*/ 7994846 w 7994846"/>
                <a:gd name="connsiteY4" fmla="*/ 2648439 h 4597889"/>
                <a:gd name="connsiteX0" fmla="*/ 7758080 w 8410843"/>
                <a:gd name="connsiteY0" fmla="*/ 2989400 h 4830282"/>
                <a:gd name="connsiteX1" fmla="*/ 7952363 w 8410843"/>
                <a:gd name="connsiteY1" fmla="*/ 2808305 h 4830282"/>
                <a:gd name="connsiteX2" fmla="*/ 922867 w 8410843"/>
                <a:gd name="connsiteY2" fmla="*/ 805870 h 4830282"/>
                <a:gd name="connsiteX3" fmla="*/ 4277242 w 8410843"/>
                <a:gd name="connsiteY3" fmla="*/ 4513641 h 4830282"/>
                <a:gd name="connsiteX4" fmla="*/ 7758080 w 8410843"/>
                <a:gd name="connsiteY4" fmla="*/ 2989400 h 4830282"/>
                <a:gd name="connsiteX0" fmla="*/ 7758080 w 8410843"/>
                <a:gd name="connsiteY0" fmla="*/ 2989400 h 4984853"/>
                <a:gd name="connsiteX1" fmla="*/ 7952363 w 8410843"/>
                <a:gd name="connsiteY1" fmla="*/ 2808305 h 4984853"/>
                <a:gd name="connsiteX2" fmla="*/ 922867 w 8410843"/>
                <a:gd name="connsiteY2" fmla="*/ 805870 h 4984853"/>
                <a:gd name="connsiteX3" fmla="*/ 4277242 w 8410843"/>
                <a:gd name="connsiteY3" fmla="*/ 4513641 h 4984853"/>
                <a:gd name="connsiteX4" fmla="*/ 7758080 w 8410843"/>
                <a:gd name="connsiteY4" fmla="*/ 2989400 h 4984853"/>
                <a:gd name="connsiteX0" fmla="*/ 7758080 w 8112742"/>
                <a:gd name="connsiteY0" fmla="*/ 2967405 h 4962858"/>
                <a:gd name="connsiteX1" fmla="*/ 7952363 w 8112742"/>
                <a:gd name="connsiteY1" fmla="*/ 2786310 h 4962858"/>
                <a:gd name="connsiteX2" fmla="*/ 922867 w 8112742"/>
                <a:gd name="connsiteY2" fmla="*/ 783875 h 4962858"/>
                <a:gd name="connsiteX3" fmla="*/ 4277242 w 8112742"/>
                <a:gd name="connsiteY3" fmla="*/ 4491646 h 4962858"/>
                <a:gd name="connsiteX4" fmla="*/ 7758080 w 8112742"/>
                <a:gd name="connsiteY4" fmla="*/ 2967405 h 4962858"/>
                <a:gd name="connsiteX0" fmla="*/ 7758080 w 7758081"/>
                <a:gd name="connsiteY0" fmla="*/ 2207685 h 4203138"/>
                <a:gd name="connsiteX1" fmla="*/ 922867 w 7758081"/>
                <a:gd name="connsiteY1" fmla="*/ 24155 h 4203138"/>
                <a:gd name="connsiteX2" fmla="*/ 4277242 w 7758081"/>
                <a:gd name="connsiteY2" fmla="*/ 3731926 h 4203138"/>
                <a:gd name="connsiteX3" fmla="*/ 7758080 w 7758081"/>
                <a:gd name="connsiteY3" fmla="*/ 2207685 h 4203138"/>
                <a:gd name="connsiteX0" fmla="*/ 7758080 w 7758080"/>
                <a:gd name="connsiteY0" fmla="*/ 2880367 h 4875820"/>
                <a:gd name="connsiteX1" fmla="*/ 922867 w 7758080"/>
                <a:gd name="connsiteY1" fmla="*/ 696837 h 4875820"/>
                <a:gd name="connsiteX2" fmla="*/ 4277242 w 7758080"/>
                <a:gd name="connsiteY2" fmla="*/ 4404608 h 4875820"/>
                <a:gd name="connsiteX3" fmla="*/ 7758080 w 7758080"/>
                <a:gd name="connsiteY3" fmla="*/ 2880367 h 4875820"/>
                <a:gd name="connsiteX0" fmla="*/ 7758080 w 7758080"/>
                <a:gd name="connsiteY0" fmla="*/ 2732094 h 4727547"/>
                <a:gd name="connsiteX1" fmla="*/ 922867 w 7758080"/>
                <a:gd name="connsiteY1" fmla="*/ 548564 h 4727547"/>
                <a:gd name="connsiteX2" fmla="*/ 4277242 w 7758080"/>
                <a:gd name="connsiteY2" fmla="*/ 4256335 h 4727547"/>
                <a:gd name="connsiteX3" fmla="*/ 7758080 w 7758080"/>
                <a:gd name="connsiteY3" fmla="*/ 2732094 h 4727547"/>
                <a:gd name="connsiteX0" fmla="*/ 7758080 w 7758080"/>
                <a:gd name="connsiteY0" fmla="*/ 2603512 h 4598965"/>
                <a:gd name="connsiteX1" fmla="*/ 922867 w 7758080"/>
                <a:gd name="connsiteY1" fmla="*/ 419982 h 4598965"/>
                <a:gd name="connsiteX2" fmla="*/ 4277242 w 7758080"/>
                <a:gd name="connsiteY2" fmla="*/ 4127753 h 4598965"/>
                <a:gd name="connsiteX3" fmla="*/ 7758080 w 7758080"/>
                <a:gd name="connsiteY3" fmla="*/ 2603512 h 4598965"/>
                <a:gd name="connsiteX0" fmla="*/ 7758080 w 7758080"/>
                <a:gd name="connsiteY0" fmla="*/ 2863489 h 4858942"/>
                <a:gd name="connsiteX1" fmla="*/ 922867 w 7758080"/>
                <a:gd name="connsiteY1" fmla="*/ 679959 h 4858942"/>
                <a:gd name="connsiteX2" fmla="*/ 4277242 w 7758080"/>
                <a:gd name="connsiteY2" fmla="*/ 4387730 h 4858942"/>
                <a:gd name="connsiteX3" fmla="*/ 7758080 w 7758080"/>
                <a:gd name="connsiteY3" fmla="*/ 2863489 h 4858942"/>
              </a:gdLst>
              <a:ahLst/>
              <a:cxnLst>
                <a:cxn ang="0">
                  <a:pos x="connsiteX0" y="connsiteY0"/>
                </a:cxn>
                <a:cxn ang="0">
                  <a:pos x="connsiteX1" y="connsiteY1"/>
                </a:cxn>
                <a:cxn ang="0">
                  <a:pos x="connsiteX2" y="connsiteY2"/>
                </a:cxn>
                <a:cxn ang="0">
                  <a:pos x="connsiteX3" y="connsiteY3"/>
                </a:cxn>
              </a:cxnLst>
              <a:rect l="l" t="t" r="r" b="b"/>
              <a:pathLst>
                <a:path w="7758080" h="4858942">
                  <a:moveTo>
                    <a:pt x="7758080" y="2863489"/>
                  </a:moveTo>
                  <a:cubicBezTo>
                    <a:pt x="7062772" y="-859777"/>
                    <a:pt x="2119104" y="-189620"/>
                    <a:pt x="922867" y="679959"/>
                  </a:cubicBezTo>
                  <a:cubicBezTo>
                    <a:pt x="-1861729" y="2260811"/>
                    <a:pt x="2362669" y="3602218"/>
                    <a:pt x="4277242" y="4387730"/>
                  </a:cubicBezTo>
                  <a:cubicBezTo>
                    <a:pt x="6499096" y="5055163"/>
                    <a:pt x="7171594" y="5361153"/>
                    <a:pt x="7758080" y="2863489"/>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F168BDB2-94A9-480E-863A-4AE5A373A976}"/>
                </a:ext>
              </a:extLst>
            </p:cNvPr>
            <p:cNvSpPr/>
            <p:nvPr userDrawn="1"/>
          </p:nvSpPr>
          <p:spPr>
            <a:xfrm rot="3086246" flipV="1">
              <a:off x="9662286" y="-548479"/>
              <a:ext cx="3134281" cy="2281079"/>
            </a:xfrm>
            <a:custGeom>
              <a:avLst/>
              <a:gdLst>
                <a:gd name="connsiteX0" fmla="*/ 0 w 3134281"/>
                <a:gd name="connsiteY0" fmla="*/ 134612 h 2281079"/>
                <a:gd name="connsiteX1" fmla="*/ 1711208 w 3134281"/>
                <a:gd name="connsiteY1" fmla="*/ 2281079 h 2281079"/>
                <a:gd name="connsiteX2" fmla="*/ 3134281 w 3134281"/>
                <a:gd name="connsiteY2" fmla="*/ 1146575 h 2281079"/>
                <a:gd name="connsiteX3" fmla="*/ 3124319 w 3134281"/>
                <a:gd name="connsiteY3" fmla="*/ 1149839 h 2281079"/>
                <a:gd name="connsiteX4" fmla="*/ 13636 w 3134281"/>
                <a:gd name="connsiteY4" fmla="*/ 129396 h 228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281" h="2281079">
                  <a:moveTo>
                    <a:pt x="0" y="134612"/>
                  </a:moveTo>
                  <a:lnTo>
                    <a:pt x="1711208" y="2281079"/>
                  </a:lnTo>
                  <a:lnTo>
                    <a:pt x="3134281" y="1146575"/>
                  </a:lnTo>
                  <a:lnTo>
                    <a:pt x="3124319" y="1149839"/>
                  </a:lnTo>
                  <a:cubicBezTo>
                    <a:pt x="412266" y="2005534"/>
                    <a:pt x="1995768" y="-596248"/>
                    <a:pt x="13636" y="129396"/>
                  </a:cubicBezTo>
                  <a:close/>
                </a:path>
              </a:pathLst>
            </a:custGeom>
            <a:gradFill>
              <a:gsLst>
                <a:gs pos="0">
                  <a:srgbClr val="0097B6"/>
                </a:gs>
                <a:gs pos="60000">
                  <a:srgbClr val="00C3EB"/>
                </a:gs>
                <a:gs pos="100000">
                  <a:srgbClr val="00C3EB"/>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24BFB425-F001-4052-BEA7-F5AD4941029C}"/>
                </a:ext>
              </a:extLst>
            </p:cNvPr>
            <p:cNvSpPr/>
            <p:nvPr userDrawn="1"/>
          </p:nvSpPr>
          <p:spPr>
            <a:xfrm rot="18513754">
              <a:off x="11105417" y="5815620"/>
              <a:ext cx="1522851" cy="1139227"/>
            </a:xfrm>
            <a:custGeom>
              <a:avLst/>
              <a:gdLst>
                <a:gd name="connsiteX0" fmla="*/ 0 w 3134281"/>
                <a:gd name="connsiteY0" fmla="*/ 134612 h 2281079"/>
                <a:gd name="connsiteX1" fmla="*/ 1711208 w 3134281"/>
                <a:gd name="connsiteY1" fmla="*/ 2281079 h 2281079"/>
                <a:gd name="connsiteX2" fmla="*/ 3134281 w 3134281"/>
                <a:gd name="connsiteY2" fmla="*/ 1146575 h 2281079"/>
                <a:gd name="connsiteX3" fmla="*/ 3124319 w 3134281"/>
                <a:gd name="connsiteY3" fmla="*/ 1149839 h 2281079"/>
                <a:gd name="connsiteX4" fmla="*/ 13636 w 3134281"/>
                <a:gd name="connsiteY4" fmla="*/ 129396 h 2281079"/>
                <a:gd name="connsiteX0" fmla="*/ 0 w 3134281"/>
                <a:gd name="connsiteY0" fmla="*/ 155229 h 2301696"/>
                <a:gd name="connsiteX1" fmla="*/ 1711208 w 3134281"/>
                <a:gd name="connsiteY1" fmla="*/ 2301696 h 2301696"/>
                <a:gd name="connsiteX2" fmla="*/ 3134281 w 3134281"/>
                <a:gd name="connsiteY2" fmla="*/ 1167192 h 2301696"/>
                <a:gd name="connsiteX3" fmla="*/ 3124319 w 3134281"/>
                <a:gd name="connsiteY3" fmla="*/ 1170456 h 2301696"/>
                <a:gd name="connsiteX4" fmla="*/ 13636 w 3134281"/>
                <a:gd name="connsiteY4" fmla="*/ 150013 h 2301696"/>
                <a:gd name="connsiteX5" fmla="*/ 0 w 3134281"/>
                <a:gd name="connsiteY5" fmla="*/ 155229 h 2301696"/>
                <a:gd name="connsiteX0" fmla="*/ 778520 w 3120645"/>
                <a:gd name="connsiteY0" fmla="*/ 1172377 h 2301696"/>
                <a:gd name="connsiteX1" fmla="*/ 1697572 w 3120645"/>
                <a:gd name="connsiteY1" fmla="*/ 2301696 h 2301696"/>
                <a:gd name="connsiteX2" fmla="*/ 3120645 w 3120645"/>
                <a:gd name="connsiteY2" fmla="*/ 1167192 h 2301696"/>
                <a:gd name="connsiteX3" fmla="*/ 3110683 w 3120645"/>
                <a:gd name="connsiteY3" fmla="*/ 1170456 h 2301696"/>
                <a:gd name="connsiteX4" fmla="*/ 0 w 3120645"/>
                <a:gd name="connsiteY4" fmla="*/ 150013 h 2301696"/>
                <a:gd name="connsiteX5" fmla="*/ 778520 w 3120645"/>
                <a:gd name="connsiteY5" fmla="*/ 1172377 h 2301696"/>
                <a:gd name="connsiteX0" fmla="*/ 0 w 2342125"/>
                <a:gd name="connsiteY0" fmla="*/ 84103 h 1213422"/>
                <a:gd name="connsiteX1" fmla="*/ 919052 w 2342125"/>
                <a:gd name="connsiteY1" fmla="*/ 1213422 h 1213422"/>
                <a:gd name="connsiteX2" fmla="*/ 2342125 w 2342125"/>
                <a:gd name="connsiteY2" fmla="*/ 78918 h 1213422"/>
                <a:gd name="connsiteX3" fmla="*/ 2332163 w 2342125"/>
                <a:gd name="connsiteY3" fmla="*/ 82182 h 1213422"/>
                <a:gd name="connsiteX4" fmla="*/ 0 w 2342125"/>
                <a:gd name="connsiteY4" fmla="*/ 84103 h 1213422"/>
                <a:gd name="connsiteX0" fmla="*/ 79266 w 2421391"/>
                <a:gd name="connsiteY0" fmla="*/ 679535 h 1808854"/>
                <a:gd name="connsiteX1" fmla="*/ 998318 w 2421391"/>
                <a:gd name="connsiteY1" fmla="*/ 1808854 h 1808854"/>
                <a:gd name="connsiteX2" fmla="*/ 2421391 w 2421391"/>
                <a:gd name="connsiteY2" fmla="*/ 674350 h 1808854"/>
                <a:gd name="connsiteX3" fmla="*/ 2411429 w 2421391"/>
                <a:gd name="connsiteY3" fmla="*/ 677614 h 1808854"/>
                <a:gd name="connsiteX4" fmla="*/ 79266 w 2421391"/>
                <a:gd name="connsiteY4" fmla="*/ 679535 h 1808854"/>
                <a:gd name="connsiteX0" fmla="*/ 137969 w 2480094"/>
                <a:gd name="connsiteY0" fmla="*/ 569266 h 1698585"/>
                <a:gd name="connsiteX1" fmla="*/ 1057021 w 2480094"/>
                <a:gd name="connsiteY1" fmla="*/ 1698585 h 1698585"/>
                <a:gd name="connsiteX2" fmla="*/ 2480094 w 2480094"/>
                <a:gd name="connsiteY2" fmla="*/ 564081 h 1698585"/>
                <a:gd name="connsiteX3" fmla="*/ 2470132 w 2480094"/>
                <a:gd name="connsiteY3" fmla="*/ 567345 h 1698585"/>
                <a:gd name="connsiteX4" fmla="*/ 137969 w 2480094"/>
                <a:gd name="connsiteY4" fmla="*/ 569266 h 1698585"/>
                <a:gd name="connsiteX0" fmla="*/ 15354 w 2357479"/>
                <a:gd name="connsiteY0" fmla="*/ 648685 h 1778004"/>
                <a:gd name="connsiteX1" fmla="*/ 934406 w 2357479"/>
                <a:gd name="connsiteY1" fmla="*/ 1778004 h 1778004"/>
                <a:gd name="connsiteX2" fmla="*/ 2357479 w 2357479"/>
                <a:gd name="connsiteY2" fmla="*/ 643500 h 1778004"/>
                <a:gd name="connsiteX3" fmla="*/ 2347517 w 2357479"/>
                <a:gd name="connsiteY3" fmla="*/ 646764 h 1778004"/>
                <a:gd name="connsiteX4" fmla="*/ 15354 w 2357479"/>
                <a:gd name="connsiteY4" fmla="*/ 648685 h 1778004"/>
                <a:gd name="connsiteX0" fmla="*/ 16815 w 2358940"/>
                <a:gd name="connsiteY0" fmla="*/ 680301 h 1809620"/>
                <a:gd name="connsiteX1" fmla="*/ 935867 w 2358940"/>
                <a:gd name="connsiteY1" fmla="*/ 1809620 h 1809620"/>
                <a:gd name="connsiteX2" fmla="*/ 2358940 w 2358940"/>
                <a:gd name="connsiteY2" fmla="*/ 675116 h 1809620"/>
                <a:gd name="connsiteX3" fmla="*/ 2348978 w 2358940"/>
                <a:gd name="connsiteY3" fmla="*/ 678380 h 1809620"/>
                <a:gd name="connsiteX4" fmla="*/ 16815 w 2358940"/>
                <a:gd name="connsiteY4" fmla="*/ 680301 h 1809620"/>
                <a:gd name="connsiteX0" fmla="*/ 0 w 2342125"/>
                <a:gd name="connsiteY0" fmla="*/ 622799 h 1752118"/>
                <a:gd name="connsiteX1" fmla="*/ 919052 w 2342125"/>
                <a:gd name="connsiteY1" fmla="*/ 1752118 h 1752118"/>
                <a:gd name="connsiteX2" fmla="*/ 2342125 w 2342125"/>
                <a:gd name="connsiteY2" fmla="*/ 617614 h 1752118"/>
                <a:gd name="connsiteX3" fmla="*/ 2332163 w 2342125"/>
                <a:gd name="connsiteY3" fmla="*/ 620878 h 1752118"/>
                <a:gd name="connsiteX4" fmla="*/ 0 w 2342125"/>
                <a:gd name="connsiteY4" fmla="*/ 622799 h 1752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125" h="1752118">
                  <a:moveTo>
                    <a:pt x="0" y="622799"/>
                  </a:moveTo>
                  <a:lnTo>
                    <a:pt x="919052" y="1752118"/>
                  </a:lnTo>
                  <a:lnTo>
                    <a:pt x="2342125" y="617614"/>
                  </a:lnTo>
                  <a:lnTo>
                    <a:pt x="2332163" y="620878"/>
                  </a:lnTo>
                  <a:cubicBezTo>
                    <a:pt x="531830" y="1015146"/>
                    <a:pt x="6812" y="-957139"/>
                    <a:pt x="0" y="622799"/>
                  </a:cubicBezTo>
                  <a:close/>
                </a:path>
              </a:pathLst>
            </a:custGeom>
            <a:gradFill>
              <a:gsLst>
                <a:gs pos="0">
                  <a:srgbClr val="0097B6"/>
                </a:gs>
                <a:gs pos="60000">
                  <a:srgbClr val="00C3EB"/>
                </a:gs>
                <a:gs pos="100000">
                  <a:srgbClr val="00C3EB"/>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sp>
        <p:nvSpPr>
          <p:cNvPr id="92" name="Picture Placeholder 91">
            <a:extLst>
              <a:ext uri="{FF2B5EF4-FFF2-40B4-BE49-F238E27FC236}">
                <a16:creationId xmlns:a16="http://schemas.microsoft.com/office/drawing/2014/main" id="{73048BD4-62E0-4F0C-B000-C504627E3A2F}"/>
              </a:ext>
            </a:extLst>
          </p:cNvPr>
          <p:cNvSpPr>
            <a:spLocks noGrp="1"/>
          </p:cNvSpPr>
          <p:nvPr>
            <p:ph type="pic" sz="quarter" idx="26"/>
          </p:nvPr>
        </p:nvSpPr>
        <p:spPr>
          <a:xfrm>
            <a:off x="0" y="-28601"/>
            <a:ext cx="5835237" cy="4156998"/>
          </a:xfrm>
          <a:custGeom>
            <a:avLst/>
            <a:gdLst>
              <a:gd name="connsiteX0" fmla="*/ 0 w 5835237"/>
              <a:gd name="connsiteY0" fmla="*/ 0 h 4120554"/>
              <a:gd name="connsiteX1" fmla="*/ 5210341 w 5835237"/>
              <a:gd name="connsiteY1" fmla="*/ 0 h 4120554"/>
              <a:gd name="connsiteX2" fmla="*/ 5629428 w 5835237"/>
              <a:gd name="connsiteY2" fmla="*/ 837221 h 4120554"/>
              <a:gd name="connsiteX3" fmla="*/ 3218688 w 5835237"/>
              <a:gd name="connsiteY3" fmla="*/ 3290964 h 4120554"/>
              <a:gd name="connsiteX4" fmla="*/ 72181 w 5835237"/>
              <a:gd name="connsiteY4" fmla="*/ 3847873 h 4120554"/>
              <a:gd name="connsiteX5" fmla="*/ 0 w 5835237"/>
              <a:gd name="connsiteY5" fmla="*/ 3795330 h 412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237" h="4120554">
                <a:moveTo>
                  <a:pt x="0" y="0"/>
                </a:moveTo>
                <a:lnTo>
                  <a:pt x="5210341" y="0"/>
                </a:lnTo>
                <a:lnTo>
                  <a:pt x="5629428" y="837221"/>
                </a:lnTo>
                <a:cubicBezTo>
                  <a:pt x="6538911" y="3881384"/>
                  <a:pt x="4197196" y="2238294"/>
                  <a:pt x="3218688" y="3290964"/>
                </a:cubicBezTo>
                <a:cubicBezTo>
                  <a:pt x="2575318" y="3945699"/>
                  <a:pt x="1052037" y="4457098"/>
                  <a:pt x="72181" y="3847873"/>
                </a:cubicBezTo>
                <a:lnTo>
                  <a:pt x="0" y="3795330"/>
                </a:lnTo>
                <a:close/>
              </a:path>
            </a:pathLst>
          </a:custGeom>
          <a:pattFill prst="pct5">
            <a:fgClr>
              <a:schemeClr val="accent1"/>
            </a:fgClr>
            <a:bgClr>
              <a:schemeClr val="bg1"/>
            </a:bgClr>
          </a:pattFill>
          <a:ln w="38100">
            <a:noFill/>
          </a:ln>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3695276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4981F40B-2D76-48C7-A5A0-9B1EE9BBF75B}"/>
              </a:ext>
            </a:extLst>
          </p:cNvPr>
          <p:cNvSpPr>
            <a:spLocks noGrp="1"/>
          </p:cNvSpPr>
          <p:nvPr>
            <p:ph type="pic" sz="quarter" idx="10"/>
          </p:nvPr>
        </p:nvSpPr>
        <p:spPr>
          <a:xfrm>
            <a:off x="0" y="-1"/>
            <a:ext cx="9888551" cy="6857998"/>
          </a:xfrm>
          <a:custGeom>
            <a:avLst/>
            <a:gdLst>
              <a:gd name="connsiteX0" fmla="*/ 1 w 9893951"/>
              <a:gd name="connsiteY0" fmla="*/ 0 h 6857998"/>
              <a:gd name="connsiteX1" fmla="*/ 9793624 w 9893951"/>
              <a:gd name="connsiteY1" fmla="*/ 0 h 6857998"/>
              <a:gd name="connsiteX2" fmla="*/ 9833293 w 9893951"/>
              <a:gd name="connsiteY2" fmla="*/ 267425 h 6857998"/>
              <a:gd name="connsiteX3" fmla="*/ 9870036 w 9893951"/>
              <a:gd name="connsiteY3" fmla="*/ 629818 h 6857998"/>
              <a:gd name="connsiteX4" fmla="*/ 7662803 w 9893951"/>
              <a:gd name="connsiteY4" fmla="*/ 6636209 h 6857998"/>
              <a:gd name="connsiteX5" fmla="*/ 7428256 w 9893951"/>
              <a:gd name="connsiteY5" fmla="*/ 6857998 h 6857998"/>
              <a:gd name="connsiteX6" fmla="*/ 0 w 9893951"/>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3951" h="6857998">
                <a:moveTo>
                  <a:pt x="1" y="0"/>
                </a:moveTo>
                <a:lnTo>
                  <a:pt x="9793624" y="0"/>
                </a:lnTo>
                <a:lnTo>
                  <a:pt x="9833293" y="267425"/>
                </a:lnTo>
                <a:cubicBezTo>
                  <a:pt x="9848257" y="387287"/>
                  <a:pt x="9860528" y="508105"/>
                  <a:pt x="9870036" y="629818"/>
                </a:cubicBezTo>
                <a:cubicBezTo>
                  <a:pt x="10052404" y="2964284"/>
                  <a:pt x="9179793" y="5131016"/>
                  <a:pt x="7662803" y="6636209"/>
                </a:cubicBezTo>
                <a:lnTo>
                  <a:pt x="7428256" y="6857998"/>
                </a:lnTo>
                <a:lnTo>
                  <a:pt x="0" y="6857998"/>
                </a:lnTo>
                <a:close/>
              </a:path>
            </a:pathLst>
          </a:custGeom>
          <a:pattFill prst="pct5">
            <a:fgClr>
              <a:schemeClr val="accent1"/>
            </a:fgClr>
            <a:bgClr>
              <a:schemeClr val="bg1"/>
            </a:bgClr>
          </a:pattFill>
        </p:spPr>
        <p:txBody>
          <a:bodyPr wrap="square">
            <a:noAutofit/>
          </a:bodyPr>
          <a:lstStyle>
            <a:lvl1pPr>
              <a:defRPr sz="1100"/>
            </a:lvl1pPr>
          </a:lstStyle>
          <a:p>
            <a:endParaRPr lang="en-US"/>
          </a:p>
        </p:txBody>
      </p:sp>
    </p:spTree>
    <p:extLst>
      <p:ext uri="{BB962C8B-B14F-4D97-AF65-F5344CB8AC3E}">
        <p14:creationId xmlns:p14="http://schemas.microsoft.com/office/powerpoint/2010/main" val="65093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7273DDE8-5D10-4F20-BBAE-07ED6D7DD63B}"/>
              </a:ext>
            </a:extLst>
          </p:cNvPr>
          <p:cNvSpPr/>
          <p:nvPr userDrawn="1"/>
        </p:nvSpPr>
        <p:spPr>
          <a:xfrm rot="16200000" flipH="1">
            <a:off x="5795087" y="461085"/>
            <a:ext cx="6881530" cy="5912303"/>
          </a:xfrm>
          <a:custGeom>
            <a:avLst/>
            <a:gdLst>
              <a:gd name="connsiteX0" fmla="*/ 0 w 6905058"/>
              <a:gd name="connsiteY0" fmla="*/ 70722 h 5727239"/>
              <a:gd name="connsiteX1" fmla="*/ 0 w 6905058"/>
              <a:gd name="connsiteY1" fmla="*/ 5727239 h 5727239"/>
              <a:gd name="connsiteX2" fmla="*/ 6905058 w 6905058"/>
              <a:gd name="connsiteY2" fmla="*/ 5727239 h 5727239"/>
              <a:gd name="connsiteX3" fmla="*/ 6905058 w 6905058"/>
              <a:gd name="connsiteY3" fmla="*/ 1767185 h 5727239"/>
              <a:gd name="connsiteX4" fmla="*/ 6663856 w 6905058"/>
              <a:gd name="connsiteY4" fmla="*/ 1748888 h 5727239"/>
              <a:gd name="connsiteX5" fmla="*/ 84129 w 6905058"/>
              <a:gd name="connsiteY5" fmla="*/ 53987 h 5727239"/>
              <a:gd name="connsiteX0" fmla="*/ 0 w 6938927"/>
              <a:gd name="connsiteY0" fmla="*/ 70722 h 5727239"/>
              <a:gd name="connsiteX1" fmla="*/ 0 w 6938927"/>
              <a:gd name="connsiteY1" fmla="*/ 5727239 h 5727239"/>
              <a:gd name="connsiteX2" fmla="*/ 6905058 w 6938927"/>
              <a:gd name="connsiteY2" fmla="*/ 5727239 h 5727239"/>
              <a:gd name="connsiteX3" fmla="*/ 6938927 w 6938927"/>
              <a:gd name="connsiteY3" fmla="*/ 327852 h 5727239"/>
              <a:gd name="connsiteX4" fmla="*/ 6663856 w 6938927"/>
              <a:gd name="connsiteY4" fmla="*/ 1748888 h 5727239"/>
              <a:gd name="connsiteX5" fmla="*/ 84129 w 6938927"/>
              <a:gd name="connsiteY5" fmla="*/ 53987 h 5727239"/>
              <a:gd name="connsiteX6" fmla="*/ 0 w 6938927"/>
              <a:gd name="connsiteY6" fmla="*/ 70722 h 5727239"/>
              <a:gd name="connsiteX0" fmla="*/ 0 w 6938927"/>
              <a:gd name="connsiteY0" fmla="*/ 112984 h 5769501"/>
              <a:gd name="connsiteX1" fmla="*/ 0 w 6938927"/>
              <a:gd name="connsiteY1" fmla="*/ 5769501 h 5769501"/>
              <a:gd name="connsiteX2" fmla="*/ 6905058 w 6938927"/>
              <a:gd name="connsiteY2" fmla="*/ 5769501 h 5769501"/>
              <a:gd name="connsiteX3" fmla="*/ 6938927 w 6938927"/>
              <a:gd name="connsiteY3" fmla="*/ 370114 h 5769501"/>
              <a:gd name="connsiteX4" fmla="*/ 6375990 w 6938927"/>
              <a:gd name="connsiteY4" fmla="*/ 842884 h 5769501"/>
              <a:gd name="connsiteX5" fmla="*/ 84129 w 6938927"/>
              <a:gd name="connsiteY5" fmla="*/ 96249 h 5769501"/>
              <a:gd name="connsiteX6" fmla="*/ 0 w 6938927"/>
              <a:gd name="connsiteY6" fmla="*/ 112984 h 5769501"/>
              <a:gd name="connsiteX0" fmla="*/ 0 w 6938927"/>
              <a:gd name="connsiteY0" fmla="*/ 235422 h 5891939"/>
              <a:gd name="connsiteX1" fmla="*/ 0 w 6938927"/>
              <a:gd name="connsiteY1" fmla="*/ 5891939 h 5891939"/>
              <a:gd name="connsiteX2" fmla="*/ 6905058 w 6938927"/>
              <a:gd name="connsiteY2" fmla="*/ 5891939 h 5891939"/>
              <a:gd name="connsiteX3" fmla="*/ 6938927 w 6938927"/>
              <a:gd name="connsiteY3" fmla="*/ 492552 h 5891939"/>
              <a:gd name="connsiteX4" fmla="*/ 84129 w 6938927"/>
              <a:gd name="connsiteY4" fmla="*/ 218687 h 5891939"/>
              <a:gd name="connsiteX5" fmla="*/ 0 w 6938927"/>
              <a:gd name="connsiteY5" fmla="*/ 235422 h 5891939"/>
              <a:gd name="connsiteX0" fmla="*/ 0 w 6938927"/>
              <a:gd name="connsiteY0" fmla="*/ 16735 h 5673252"/>
              <a:gd name="connsiteX1" fmla="*/ 0 w 6938927"/>
              <a:gd name="connsiteY1" fmla="*/ 5673252 h 5673252"/>
              <a:gd name="connsiteX2" fmla="*/ 6905058 w 6938927"/>
              <a:gd name="connsiteY2" fmla="*/ 5673252 h 5673252"/>
              <a:gd name="connsiteX3" fmla="*/ 6938927 w 6938927"/>
              <a:gd name="connsiteY3" fmla="*/ 273865 h 5673252"/>
              <a:gd name="connsiteX4" fmla="*/ 84129 w 6938927"/>
              <a:gd name="connsiteY4" fmla="*/ 0 h 5673252"/>
              <a:gd name="connsiteX5" fmla="*/ 0 w 6938927"/>
              <a:gd name="connsiteY5" fmla="*/ 16735 h 5673252"/>
              <a:gd name="connsiteX0" fmla="*/ 0 w 6938927"/>
              <a:gd name="connsiteY0" fmla="*/ 207372 h 5863889"/>
              <a:gd name="connsiteX1" fmla="*/ 0 w 6938927"/>
              <a:gd name="connsiteY1" fmla="*/ 5863889 h 5863889"/>
              <a:gd name="connsiteX2" fmla="*/ 6905058 w 6938927"/>
              <a:gd name="connsiteY2" fmla="*/ 5863889 h 5863889"/>
              <a:gd name="connsiteX3" fmla="*/ 6938927 w 6938927"/>
              <a:gd name="connsiteY3" fmla="*/ 464502 h 5863889"/>
              <a:gd name="connsiteX4" fmla="*/ 84129 w 6938927"/>
              <a:gd name="connsiteY4" fmla="*/ 190637 h 5863889"/>
              <a:gd name="connsiteX5" fmla="*/ 0 w 6938927"/>
              <a:gd name="connsiteY5" fmla="*/ 207372 h 5863889"/>
              <a:gd name="connsiteX0" fmla="*/ 0 w 6938927"/>
              <a:gd name="connsiteY0" fmla="*/ 186789 h 5843306"/>
              <a:gd name="connsiteX1" fmla="*/ 0 w 6938927"/>
              <a:gd name="connsiteY1" fmla="*/ 5843306 h 5843306"/>
              <a:gd name="connsiteX2" fmla="*/ 6905058 w 6938927"/>
              <a:gd name="connsiteY2" fmla="*/ 5843306 h 5843306"/>
              <a:gd name="connsiteX3" fmla="*/ 6938927 w 6938927"/>
              <a:gd name="connsiteY3" fmla="*/ 443919 h 5843306"/>
              <a:gd name="connsiteX4" fmla="*/ 84129 w 6938927"/>
              <a:gd name="connsiteY4" fmla="*/ 170054 h 5843306"/>
              <a:gd name="connsiteX5" fmla="*/ 0 w 6938927"/>
              <a:gd name="connsiteY5" fmla="*/ 186789 h 5843306"/>
              <a:gd name="connsiteX0" fmla="*/ 0 w 6938928"/>
              <a:gd name="connsiteY0" fmla="*/ 0 h 5910515"/>
              <a:gd name="connsiteX1" fmla="*/ 1 w 6938928"/>
              <a:gd name="connsiteY1" fmla="*/ 5910515 h 5910515"/>
              <a:gd name="connsiteX2" fmla="*/ 6905059 w 6938928"/>
              <a:gd name="connsiteY2" fmla="*/ 5910515 h 5910515"/>
              <a:gd name="connsiteX3" fmla="*/ 6938928 w 6938928"/>
              <a:gd name="connsiteY3" fmla="*/ 511128 h 5910515"/>
              <a:gd name="connsiteX4" fmla="*/ 84130 w 6938928"/>
              <a:gd name="connsiteY4" fmla="*/ 237263 h 5910515"/>
              <a:gd name="connsiteX5" fmla="*/ 0 w 6938928"/>
              <a:gd name="connsiteY5" fmla="*/ 0 h 5910515"/>
              <a:gd name="connsiteX0" fmla="*/ 0 w 6938928"/>
              <a:gd name="connsiteY0" fmla="*/ 493607 h 6404122"/>
              <a:gd name="connsiteX1" fmla="*/ 1 w 6938928"/>
              <a:gd name="connsiteY1" fmla="*/ 6404122 h 6404122"/>
              <a:gd name="connsiteX2" fmla="*/ 6905059 w 6938928"/>
              <a:gd name="connsiteY2" fmla="*/ 6404122 h 6404122"/>
              <a:gd name="connsiteX3" fmla="*/ 6938928 w 6938928"/>
              <a:gd name="connsiteY3" fmla="*/ 1004735 h 6404122"/>
              <a:gd name="connsiteX4" fmla="*/ 0 w 6938928"/>
              <a:gd name="connsiteY4" fmla="*/ 493607 h 6404122"/>
              <a:gd name="connsiteX0" fmla="*/ 0 w 6938928"/>
              <a:gd name="connsiteY0" fmla="*/ 0 h 5910515"/>
              <a:gd name="connsiteX1" fmla="*/ 1 w 6938928"/>
              <a:gd name="connsiteY1" fmla="*/ 5910515 h 5910515"/>
              <a:gd name="connsiteX2" fmla="*/ 6905059 w 6938928"/>
              <a:gd name="connsiteY2" fmla="*/ 5910515 h 5910515"/>
              <a:gd name="connsiteX3" fmla="*/ 6938928 w 6938928"/>
              <a:gd name="connsiteY3" fmla="*/ 511128 h 5910515"/>
              <a:gd name="connsiteX4" fmla="*/ 0 w 6938928"/>
              <a:gd name="connsiteY4" fmla="*/ 0 h 5910515"/>
              <a:gd name="connsiteX0" fmla="*/ 0 w 6938928"/>
              <a:gd name="connsiteY0" fmla="*/ 0 h 5910515"/>
              <a:gd name="connsiteX1" fmla="*/ 1 w 6938928"/>
              <a:gd name="connsiteY1" fmla="*/ 5910515 h 5910515"/>
              <a:gd name="connsiteX2" fmla="*/ 6905059 w 6938928"/>
              <a:gd name="connsiteY2" fmla="*/ 5910515 h 5910515"/>
              <a:gd name="connsiteX3" fmla="*/ 6938928 w 6938928"/>
              <a:gd name="connsiteY3" fmla="*/ 511128 h 5910515"/>
              <a:gd name="connsiteX4" fmla="*/ 0 w 6938928"/>
              <a:gd name="connsiteY4" fmla="*/ 0 h 5910515"/>
              <a:gd name="connsiteX0" fmla="*/ 0 w 6938928"/>
              <a:gd name="connsiteY0" fmla="*/ 0 h 5910515"/>
              <a:gd name="connsiteX1" fmla="*/ 1 w 6938928"/>
              <a:gd name="connsiteY1" fmla="*/ 5910515 h 5910515"/>
              <a:gd name="connsiteX2" fmla="*/ 6905059 w 6938928"/>
              <a:gd name="connsiteY2" fmla="*/ 5910515 h 5910515"/>
              <a:gd name="connsiteX3" fmla="*/ 6938928 w 6938928"/>
              <a:gd name="connsiteY3" fmla="*/ 511128 h 5910515"/>
              <a:gd name="connsiteX4" fmla="*/ 0 w 6938928"/>
              <a:gd name="connsiteY4" fmla="*/ 0 h 5910515"/>
              <a:gd name="connsiteX0" fmla="*/ 0 w 6938928"/>
              <a:gd name="connsiteY0" fmla="*/ 1788 h 5912303"/>
              <a:gd name="connsiteX1" fmla="*/ 1 w 6938928"/>
              <a:gd name="connsiteY1" fmla="*/ 5912303 h 5912303"/>
              <a:gd name="connsiteX2" fmla="*/ 6905059 w 6938928"/>
              <a:gd name="connsiteY2" fmla="*/ 5912303 h 5912303"/>
              <a:gd name="connsiteX3" fmla="*/ 6938928 w 6938928"/>
              <a:gd name="connsiteY3" fmla="*/ 512916 h 5912303"/>
              <a:gd name="connsiteX4" fmla="*/ 0 w 6938928"/>
              <a:gd name="connsiteY4" fmla="*/ 1788 h 5912303"/>
              <a:gd name="connsiteX0" fmla="*/ 0 w 6938928"/>
              <a:gd name="connsiteY0" fmla="*/ 1788 h 5912303"/>
              <a:gd name="connsiteX1" fmla="*/ 1 w 6938928"/>
              <a:gd name="connsiteY1" fmla="*/ 5912303 h 5912303"/>
              <a:gd name="connsiteX2" fmla="*/ 6933001 w 6938928"/>
              <a:gd name="connsiteY2" fmla="*/ 5912303 h 5912303"/>
              <a:gd name="connsiteX3" fmla="*/ 6938928 w 6938928"/>
              <a:gd name="connsiteY3" fmla="*/ 512916 h 5912303"/>
              <a:gd name="connsiteX4" fmla="*/ 0 w 6938928"/>
              <a:gd name="connsiteY4" fmla="*/ 1788 h 591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8928" h="5912303">
                <a:moveTo>
                  <a:pt x="0" y="1788"/>
                </a:moveTo>
                <a:cubicBezTo>
                  <a:pt x="0" y="1971960"/>
                  <a:pt x="1" y="3942131"/>
                  <a:pt x="1" y="5912303"/>
                </a:cubicBezTo>
                <a:lnTo>
                  <a:pt x="6933001" y="5912303"/>
                </a:lnTo>
                <a:cubicBezTo>
                  <a:pt x="6934977" y="4112507"/>
                  <a:pt x="6936952" y="2312712"/>
                  <a:pt x="6938928" y="512916"/>
                </a:cubicBezTo>
                <a:cubicBezTo>
                  <a:pt x="4179421" y="3049967"/>
                  <a:pt x="3848893" y="-85310"/>
                  <a:pt x="0" y="1788"/>
                </a:cubicBez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9" name="Picture Placeholder 38">
            <a:extLst>
              <a:ext uri="{FF2B5EF4-FFF2-40B4-BE49-F238E27FC236}">
                <a16:creationId xmlns:a16="http://schemas.microsoft.com/office/drawing/2014/main" id="{C7F49154-0750-4296-916E-9AFF1B048A94}"/>
              </a:ext>
            </a:extLst>
          </p:cNvPr>
          <p:cNvSpPr>
            <a:spLocks noGrp="1"/>
          </p:cNvSpPr>
          <p:nvPr>
            <p:ph type="pic" sz="quarter" idx="10"/>
          </p:nvPr>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12191999 w 12192000"/>
              <a:gd name="connsiteY4" fmla="*/ 2 h 6858000"/>
              <a:gd name="connsiteX5" fmla="*/ 6281484 w 12192000"/>
              <a:gd name="connsiteY5" fmla="*/ 1 h 6858000"/>
              <a:gd name="connsiteX6" fmla="*/ 6792612 w 12192000"/>
              <a:gd name="connsiteY6" fmla="*/ 6857724 h 6858000"/>
              <a:gd name="connsiteX7" fmla="*/ 1215237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6858000"/>
                </a:lnTo>
                <a:lnTo>
                  <a:pt x="12191999" y="6858000"/>
                </a:lnTo>
                <a:lnTo>
                  <a:pt x="12191999" y="2"/>
                </a:lnTo>
                <a:cubicBezTo>
                  <a:pt x="10221827" y="2"/>
                  <a:pt x="8251656" y="1"/>
                  <a:pt x="6281484" y="1"/>
                </a:cubicBezTo>
                <a:cubicBezTo>
                  <a:pt x="6194386" y="3803851"/>
                  <a:pt x="9329663" y="4130511"/>
                  <a:pt x="6792612" y="6857724"/>
                </a:cubicBezTo>
                <a:lnTo>
                  <a:pt x="12152370" y="6858000"/>
                </a:lnTo>
                <a:lnTo>
                  <a:pt x="0" y="6858000"/>
                </a:lnTo>
                <a:close/>
              </a:path>
            </a:pathLst>
          </a:custGeom>
          <a:pattFill prst="pct5">
            <a:fgClr>
              <a:schemeClr val="accent1"/>
            </a:fgClr>
            <a:bgClr>
              <a:schemeClr val="bg1"/>
            </a:bgClr>
          </a:pattFill>
        </p:spPr>
        <p:txBody>
          <a:bodyPr wrap="square">
            <a:noAutofit/>
          </a:bodyPr>
          <a:lstStyle>
            <a:lvl1pPr>
              <a:defRPr sz="1100"/>
            </a:lvl1pPr>
          </a:lstStyle>
          <a:p>
            <a:endParaRPr lang="en-US"/>
          </a:p>
        </p:txBody>
      </p:sp>
      <p:sp>
        <p:nvSpPr>
          <p:cNvPr id="40" name="Picture Placeholder 39">
            <a:extLst>
              <a:ext uri="{FF2B5EF4-FFF2-40B4-BE49-F238E27FC236}">
                <a16:creationId xmlns:a16="http://schemas.microsoft.com/office/drawing/2014/main" id="{7051C46E-A4C5-453C-A03D-0B9E3AA2BC2D}"/>
              </a:ext>
            </a:extLst>
          </p:cNvPr>
          <p:cNvSpPr>
            <a:spLocks noGrp="1"/>
          </p:cNvSpPr>
          <p:nvPr>
            <p:ph type="pic" sz="quarter" idx="11"/>
          </p:nvPr>
        </p:nvSpPr>
        <p:spPr>
          <a:xfrm>
            <a:off x="2933130" y="1656572"/>
            <a:ext cx="3777994" cy="3568383"/>
          </a:xfrm>
          <a:prstGeom prst="ellipse">
            <a:avLst/>
          </a:prstGeom>
          <a:pattFill prst="pct5">
            <a:fgClr>
              <a:schemeClr val="accent1"/>
            </a:fgClr>
            <a:bgClr>
              <a:schemeClr val="bg1"/>
            </a:bgClr>
          </a:pattFill>
          <a:effectLst>
            <a:outerShdw blurRad="165100" dist="38100" algn="l" rotWithShape="0">
              <a:schemeClr val="tx1">
                <a:lumMod val="65000"/>
                <a:lumOff val="35000"/>
                <a:alpha val="18000"/>
              </a:schemeClr>
            </a:outerShdw>
          </a:effectLst>
        </p:spPr>
        <p:txBody>
          <a:bodyPr wrap="square">
            <a:noAutofit/>
          </a:bodyPr>
          <a:lstStyle>
            <a:lvl1pPr>
              <a:defRPr sz="1100"/>
            </a:lvl1pPr>
          </a:lstStyle>
          <a:p>
            <a:endParaRPr lang="en-US"/>
          </a:p>
        </p:txBody>
      </p:sp>
      <p:sp>
        <p:nvSpPr>
          <p:cNvPr id="43" name="Picture Placeholder 42">
            <a:extLst>
              <a:ext uri="{FF2B5EF4-FFF2-40B4-BE49-F238E27FC236}">
                <a16:creationId xmlns:a16="http://schemas.microsoft.com/office/drawing/2014/main" id="{B3D2B645-1157-4516-8FFF-5C5AC3185FAF}"/>
              </a:ext>
            </a:extLst>
          </p:cNvPr>
          <p:cNvSpPr>
            <a:spLocks noGrp="1"/>
          </p:cNvSpPr>
          <p:nvPr>
            <p:ph type="pic" sz="quarter" idx="12"/>
          </p:nvPr>
        </p:nvSpPr>
        <p:spPr>
          <a:xfrm>
            <a:off x="-13033" y="1640885"/>
            <a:ext cx="2664488" cy="3568384"/>
          </a:xfrm>
          <a:custGeom>
            <a:avLst/>
            <a:gdLst>
              <a:gd name="connsiteX0" fmla="*/ 775491 w 2664488"/>
              <a:gd name="connsiteY0" fmla="*/ 0 h 3568384"/>
              <a:gd name="connsiteX1" fmla="*/ 2664488 w 2664488"/>
              <a:gd name="connsiteY1" fmla="*/ 1784192 h 3568384"/>
              <a:gd name="connsiteX2" fmla="*/ 775491 w 2664488"/>
              <a:gd name="connsiteY2" fmla="*/ 3568384 h 3568384"/>
              <a:gd name="connsiteX3" fmla="*/ 40208 w 2664488"/>
              <a:gd name="connsiteY3" fmla="*/ 3428174 h 3568384"/>
              <a:gd name="connsiteX4" fmla="*/ 0 w 2664488"/>
              <a:gd name="connsiteY4" fmla="*/ 3409879 h 3568384"/>
              <a:gd name="connsiteX5" fmla="*/ 0 w 2664488"/>
              <a:gd name="connsiteY5" fmla="*/ 158505 h 3568384"/>
              <a:gd name="connsiteX6" fmla="*/ 40208 w 2664488"/>
              <a:gd name="connsiteY6" fmla="*/ 140211 h 3568384"/>
              <a:gd name="connsiteX7" fmla="*/ 775491 w 2664488"/>
              <a:gd name="connsiteY7" fmla="*/ 0 h 356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88" h="3568384">
                <a:moveTo>
                  <a:pt x="775491" y="0"/>
                </a:moveTo>
                <a:cubicBezTo>
                  <a:pt x="1818755" y="0"/>
                  <a:pt x="2664488" y="798810"/>
                  <a:pt x="2664488" y="1784192"/>
                </a:cubicBezTo>
                <a:cubicBezTo>
                  <a:pt x="2664488" y="2769574"/>
                  <a:pt x="1818755" y="3568384"/>
                  <a:pt x="775491" y="3568384"/>
                </a:cubicBezTo>
                <a:cubicBezTo>
                  <a:pt x="514675" y="3568384"/>
                  <a:pt x="266205" y="3518459"/>
                  <a:pt x="40208" y="3428174"/>
                </a:cubicBezTo>
                <a:lnTo>
                  <a:pt x="0" y="3409879"/>
                </a:lnTo>
                <a:lnTo>
                  <a:pt x="0" y="158505"/>
                </a:lnTo>
                <a:lnTo>
                  <a:pt x="40208" y="140211"/>
                </a:lnTo>
                <a:cubicBezTo>
                  <a:pt x="266205" y="49926"/>
                  <a:pt x="514675" y="0"/>
                  <a:pt x="775491" y="0"/>
                </a:cubicBezTo>
                <a:close/>
              </a:path>
            </a:pathLst>
          </a:custGeom>
          <a:pattFill prst="pct5">
            <a:fgClr>
              <a:schemeClr val="accent1"/>
            </a:fgClr>
            <a:bgClr>
              <a:schemeClr val="bg1"/>
            </a:bgClr>
          </a:pattFill>
          <a:effectLst>
            <a:outerShdw blurRad="165100" dist="38100" algn="l" rotWithShape="0">
              <a:schemeClr val="tx1">
                <a:lumMod val="65000"/>
                <a:lumOff val="35000"/>
                <a:alpha val="18000"/>
              </a:schemeClr>
            </a:outerShdw>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3127318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19D35016-BB64-4160-917E-7FBD761E2798}"/>
              </a:ext>
            </a:extLst>
          </p:cNvPr>
          <p:cNvSpPr/>
          <p:nvPr userDrawn="1"/>
        </p:nvSpPr>
        <p:spPr>
          <a:xfrm>
            <a:off x="-1" y="0"/>
            <a:ext cx="7760336" cy="6873686"/>
          </a:xfrm>
          <a:custGeom>
            <a:avLst/>
            <a:gdLst>
              <a:gd name="connsiteX0" fmla="*/ 0 w 7760336"/>
              <a:gd name="connsiteY0" fmla="*/ 0 h 6873686"/>
              <a:gd name="connsiteX1" fmla="*/ 6162671 w 7760336"/>
              <a:gd name="connsiteY1" fmla="*/ 0 h 6873686"/>
              <a:gd name="connsiteX2" fmla="*/ 6162671 w 7760336"/>
              <a:gd name="connsiteY2" fmla="*/ 11695 h 6873686"/>
              <a:gd name="connsiteX3" fmla="*/ 6259077 w 7760336"/>
              <a:gd name="connsiteY3" fmla="*/ 16675 h 6873686"/>
              <a:gd name="connsiteX4" fmla="*/ 7760336 w 7760336"/>
              <a:gd name="connsiteY4" fmla="*/ 1718422 h 6873686"/>
              <a:gd name="connsiteX5" fmla="*/ 6259077 w 7760336"/>
              <a:gd name="connsiteY5" fmla="*/ 3420169 h 6873686"/>
              <a:gd name="connsiteX6" fmla="*/ 6162671 w 7760336"/>
              <a:gd name="connsiteY6" fmla="*/ 3425148 h 6873686"/>
              <a:gd name="connsiteX7" fmla="*/ 6162671 w 7760336"/>
              <a:gd name="connsiteY7" fmla="*/ 3431340 h 6873686"/>
              <a:gd name="connsiteX8" fmla="*/ 6116553 w 7760336"/>
              <a:gd name="connsiteY8" fmla="*/ 3429000 h 6873686"/>
              <a:gd name="connsiteX9" fmla="*/ 4405994 w 7760336"/>
              <a:gd name="connsiteY9" fmla="*/ 5147743 h 6873686"/>
              <a:gd name="connsiteX10" fmla="*/ 4612449 w 7760336"/>
              <a:gd name="connsiteY10" fmla="*/ 5966998 h 6873686"/>
              <a:gd name="connsiteX11" fmla="*/ 4645731 w 7760336"/>
              <a:gd name="connsiteY11" fmla="*/ 6022043 h 6873686"/>
              <a:gd name="connsiteX12" fmla="*/ 4701457 w 7760336"/>
              <a:gd name="connsiteY12" fmla="*/ 6115875 h 6873686"/>
              <a:gd name="connsiteX13" fmla="*/ 6088101 w 7760336"/>
              <a:gd name="connsiteY13" fmla="*/ 6870052 h 6873686"/>
              <a:gd name="connsiteX14" fmla="*/ 6162671 w 7760336"/>
              <a:gd name="connsiteY14" fmla="*/ 6866200 h 6873686"/>
              <a:gd name="connsiteX15" fmla="*/ 6162671 w 7760336"/>
              <a:gd name="connsiteY15" fmla="*/ 6873686 h 6873686"/>
              <a:gd name="connsiteX16" fmla="*/ 0 w 7760336"/>
              <a:gd name="connsiteY16" fmla="*/ 6873686 h 68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60336" h="6873686">
                <a:moveTo>
                  <a:pt x="0" y="0"/>
                </a:moveTo>
                <a:lnTo>
                  <a:pt x="6162671" y="0"/>
                </a:lnTo>
                <a:lnTo>
                  <a:pt x="6162671" y="11695"/>
                </a:lnTo>
                <a:lnTo>
                  <a:pt x="6259077" y="16675"/>
                </a:lnTo>
                <a:cubicBezTo>
                  <a:pt x="7102312" y="104273"/>
                  <a:pt x="7760336" y="832740"/>
                  <a:pt x="7760336" y="1718422"/>
                </a:cubicBezTo>
                <a:cubicBezTo>
                  <a:pt x="7760336" y="2604103"/>
                  <a:pt x="7102312" y="3332570"/>
                  <a:pt x="6259077" y="3420169"/>
                </a:cubicBezTo>
                <a:lnTo>
                  <a:pt x="6162671" y="3425148"/>
                </a:lnTo>
                <a:lnTo>
                  <a:pt x="6162671" y="3431340"/>
                </a:lnTo>
                <a:lnTo>
                  <a:pt x="6116553" y="3429000"/>
                </a:lnTo>
                <a:cubicBezTo>
                  <a:pt x="5171837" y="3429000"/>
                  <a:pt x="4405994" y="4198507"/>
                  <a:pt x="4405994" y="5147743"/>
                </a:cubicBezTo>
                <a:cubicBezTo>
                  <a:pt x="4405994" y="5444379"/>
                  <a:pt x="4480784" y="5723464"/>
                  <a:pt x="4612449" y="5966998"/>
                </a:cubicBezTo>
                <a:lnTo>
                  <a:pt x="4645731" y="6022043"/>
                </a:lnTo>
                <a:lnTo>
                  <a:pt x="4701457" y="6115875"/>
                </a:lnTo>
                <a:cubicBezTo>
                  <a:pt x="5001970" y="6570891"/>
                  <a:pt x="5510883" y="6870052"/>
                  <a:pt x="6088101" y="6870052"/>
                </a:cubicBezTo>
                <a:lnTo>
                  <a:pt x="6162671" y="6866200"/>
                </a:lnTo>
                <a:lnTo>
                  <a:pt x="6162671" y="6873686"/>
                </a:lnTo>
                <a:lnTo>
                  <a:pt x="0" y="6873686"/>
                </a:ln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45" name="Picture Placeholder 46">
            <a:extLst>
              <a:ext uri="{FF2B5EF4-FFF2-40B4-BE49-F238E27FC236}">
                <a16:creationId xmlns:a16="http://schemas.microsoft.com/office/drawing/2014/main" id="{6E8C0552-7C7C-44AC-BE6F-741477276F6D}"/>
              </a:ext>
            </a:extLst>
          </p:cNvPr>
          <p:cNvSpPr>
            <a:spLocks noGrp="1"/>
          </p:cNvSpPr>
          <p:nvPr>
            <p:ph type="pic" sz="quarter" idx="11"/>
          </p:nvPr>
        </p:nvSpPr>
        <p:spPr>
          <a:xfrm>
            <a:off x="4787916" y="433471"/>
            <a:ext cx="2583816" cy="2643061"/>
          </a:xfrm>
          <a:prstGeom prst="ellipse">
            <a:avLst/>
          </a:prstGeom>
          <a:pattFill prst="pct5">
            <a:fgClr>
              <a:schemeClr val="accent1"/>
            </a:fgClr>
            <a:bgClr>
              <a:schemeClr val="bg1"/>
            </a:bgClr>
          </a:pattFill>
          <a:effectLst>
            <a:outerShdw blurRad="114300" dist="38100" dir="5400000" sx="101000" sy="101000" algn="ctr" rotWithShape="0">
              <a:schemeClr val="tx1">
                <a:lumMod val="65000"/>
                <a:lumOff val="35000"/>
                <a:alpha val="18000"/>
              </a:schemeClr>
            </a:outerShdw>
          </a:effectLst>
        </p:spPr>
        <p:txBody>
          <a:bodyPr wrap="square">
            <a:noAutofit/>
          </a:bodyPr>
          <a:lstStyle>
            <a:lvl1pPr>
              <a:defRPr sz="1100"/>
            </a:lvl1pPr>
          </a:lstStyle>
          <a:p>
            <a:endParaRPr lang="en-US"/>
          </a:p>
        </p:txBody>
      </p:sp>
      <p:sp>
        <p:nvSpPr>
          <p:cNvPr id="46" name="Picture Placeholder 46">
            <a:extLst>
              <a:ext uri="{FF2B5EF4-FFF2-40B4-BE49-F238E27FC236}">
                <a16:creationId xmlns:a16="http://schemas.microsoft.com/office/drawing/2014/main" id="{001499C3-DAC2-4731-8E46-220C9FA64FBB}"/>
              </a:ext>
            </a:extLst>
          </p:cNvPr>
          <p:cNvSpPr>
            <a:spLocks noGrp="1"/>
          </p:cNvSpPr>
          <p:nvPr>
            <p:ph type="pic" sz="quarter" idx="12"/>
          </p:nvPr>
        </p:nvSpPr>
        <p:spPr>
          <a:xfrm>
            <a:off x="4787916" y="3781469"/>
            <a:ext cx="2583816" cy="2643061"/>
          </a:xfrm>
          <a:prstGeom prst="ellipse">
            <a:avLst/>
          </a:prstGeom>
          <a:pattFill prst="pct5">
            <a:fgClr>
              <a:schemeClr val="accent1"/>
            </a:fgClr>
            <a:bgClr>
              <a:schemeClr val="bg1"/>
            </a:bgClr>
          </a:pattFill>
          <a:effectLst>
            <a:outerShdw blurRad="114300" dist="38100" dir="5400000" sx="101000" sy="101000" algn="ctr" rotWithShape="0">
              <a:schemeClr val="tx1">
                <a:lumMod val="65000"/>
                <a:lumOff val="35000"/>
                <a:alpha val="18000"/>
              </a:schemeClr>
            </a:outerShdw>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3368723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446F1F7-9AA7-4665-B040-5BF1410BFA45}"/>
              </a:ext>
            </a:extLst>
          </p:cNvPr>
          <p:cNvSpPr/>
          <p:nvPr userDrawn="1"/>
        </p:nvSpPr>
        <p:spPr>
          <a:xfrm>
            <a:off x="4373218" y="1136960"/>
            <a:ext cx="6641958" cy="2659788"/>
          </a:xfrm>
          <a:prstGeom prst="rect">
            <a:avLst/>
          </a:pr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29" name="Picture Placeholder 38">
            <a:extLst>
              <a:ext uri="{FF2B5EF4-FFF2-40B4-BE49-F238E27FC236}">
                <a16:creationId xmlns:a16="http://schemas.microsoft.com/office/drawing/2014/main" id="{8F1818A8-BADE-4CA4-9361-616BD3160C59}"/>
              </a:ext>
            </a:extLst>
          </p:cNvPr>
          <p:cNvSpPr>
            <a:spLocks noGrp="1"/>
          </p:cNvSpPr>
          <p:nvPr>
            <p:ph type="pic" sz="quarter" idx="10"/>
          </p:nvPr>
        </p:nvSpPr>
        <p:spPr>
          <a:xfrm>
            <a:off x="1158277" y="2997719"/>
            <a:ext cx="6653705" cy="2723321"/>
          </a:xfrm>
          <a:prstGeom prst="rect">
            <a:avLst/>
          </a:prstGeom>
          <a:pattFill prst="pct5">
            <a:fgClr>
              <a:schemeClr val="accent1"/>
            </a:fgClr>
            <a:bgClr>
              <a:schemeClr val="bg1"/>
            </a:bgClr>
          </a:pattFill>
        </p:spPr>
        <p:txBody>
          <a:bodyPr wrap="square">
            <a:noAutofit/>
          </a:bodyPr>
          <a:lstStyle>
            <a:lvl1pPr>
              <a:defRPr sz="1100"/>
            </a:lvl1pPr>
          </a:lstStyle>
          <a:p>
            <a:endParaRPr lang="en-US"/>
          </a:p>
        </p:txBody>
      </p:sp>
    </p:spTree>
    <p:extLst>
      <p:ext uri="{BB962C8B-B14F-4D97-AF65-F5344CB8AC3E}">
        <p14:creationId xmlns:p14="http://schemas.microsoft.com/office/powerpoint/2010/main" val="3485219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6C9002E2-8C56-49D0-8724-189107B9A545}"/>
              </a:ext>
            </a:extLst>
          </p:cNvPr>
          <p:cNvSpPr/>
          <p:nvPr userDrawn="1"/>
        </p:nvSpPr>
        <p:spPr>
          <a:xfrm>
            <a:off x="-2" y="0"/>
            <a:ext cx="9155421" cy="6873686"/>
          </a:xfrm>
          <a:custGeom>
            <a:avLst/>
            <a:gdLst>
              <a:gd name="connsiteX0" fmla="*/ 0 w 9155421"/>
              <a:gd name="connsiteY0" fmla="*/ 0 h 6873686"/>
              <a:gd name="connsiteX1" fmla="*/ 8551249 w 9155421"/>
              <a:gd name="connsiteY1" fmla="*/ 0 h 6873686"/>
              <a:gd name="connsiteX2" fmla="*/ 8551249 w 9155421"/>
              <a:gd name="connsiteY2" fmla="*/ 2393770 h 6873686"/>
              <a:gd name="connsiteX3" fmla="*/ 8663048 w 9155421"/>
              <a:gd name="connsiteY3" fmla="*/ 2533201 h 6873686"/>
              <a:gd name="connsiteX4" fmla="*/ 8628173 w 9155421"/>
              <a:gd name="connsiteY4" fmla="*/ 4360869 h 6873686"/>
              <a:gd name="connsiteX5" fmla="*/ 8551249 w 9155421"/>
              <a:gd name="connsiteY5" fmla="*/ 4464851 h 6873686"/>
              <a:gd name="connsiteX6" fmla="*/ 8551249 w 9155421"/>
              <a:gd name="connsiteY6" fmla="*/ 6873686 h 6873686"/>
              <a:gd name="connsiteX7" fmla="*/ 0 w 9155421"/>
              <a:gd name="connsiteY7" fmla="*/ 6873686 h 68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5421" h="6873686">
                <a:moveTo>
                  <a:pt x="0" y="0"/>
                </a:moveTo>
                <a:lnTo>
                  <a:pt x="8551249" y="0"/>
                </a:lnTo>
                <a:lnTo>
                  <a:pt x="8551249" y="2393770"/>
                </a:lnTo>
                <a:lnTo>
                  <a:pt x="8663048" y="2533201"/>
                </a:lnTo>
                <a:cubicBezTo>
                  <a:pt x="9201268" y="3185343"/>
                  <a:pt x="9441740" y="3248434"/>
                  <a:pt x="8628173" y="4360869"/>
                </a:cubicBezTo>
                <a:lnTo>
                  <a:pt x="8551249" y="4464851"/>
                </a:lnTo>
                <a:lnTo>
                  <a:pt x="8551249" y="6873686"/>
                </a:lnTo>
                <a:lnTo>
                  <a:pt x="0" y="6873686"/>
                </a:ln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34" name="Picture Placeholder 33">
            <a:extLst>
              <a:ext uri="{FF2B5EF4-FFF2-40B4-BE49-F238E27FC236}">
                <a16:creationId xmlns:a16="http://schemas.microsoft.com/office/drawing/2014/main" id="{D869959B-8608-4FCF-962F-4630450D368D}"/>
              </a:ext>
            </a:extLst>
          </p:cNvPr>
          <p:cNvSpPr>
            <a:spLocks noGrp="1"/>
          </p:cNvSpPr>
          <p:nvPr>
            <p:ph type="pic" sz="quarter" idx="12"/>
          </p:nvPr>
        </p:nvSpPr>
        <p:spPr>
          <a:xfrm>
            <a:off x="1145394" y="3269976"/>
            <a:ext cx="2664488" cy="2372710"/>
          </a:xfrm>
          <a:prstGeom prst="roundRect">
            <a:avLst>
              <a:gd name="adj" fmla="val 6658"/>
            </a:avLst>
          </a:prstGeom>
          <a:pattFill prst="pct5">
            <a:fgClr>
              <a:schemeClr val="accent1"/>
            </a:fgClr>
            <a:bgClr>
              <a:schemeClr val="bg1"/>
            </a:bgClr>
          </a:pattFill>
          <a:effectLst>
            <a:outerShdw blurRad="215900" dist="38100" sx="101000" sy="101000" algn="l" rotWithShape="0">
              <a:schemeClr val="tx1">
                <a:lumMod val="65000"/>
                <a:lumOff val="35000"/>
                <a:alpha val="32000"/>
              </a:schemeClr>
            </a:outerShdw>
          </a:effectLst>
        </p:spPr>
        <p:txBody>
          <a:bodyPr wrap="square">
            <a:noAutofit/>
          </a:bodyPr>
          <a:lstStyle>
            <a:lvl1pPr>
              <a:defRPr sz="1100"/>
            </a:lvl1pPr>
          </a:lstStyle>
          <a:p>
            <a:endParaRPr lang="en-US"/>
          </a:p>
        </p:txBody>
      </p:sp>
      <p:sp>
        <p:nvSpPr>
          <p:cNvPr id="35" name="Picture Placeholder 34">
            <a:extLst>
              <a:ext uri="{FF2B5EF4-FFF2-40B4-BE49-F238E27FC236}">
                <a16:creationId xmlns:a16="http://schemas.microsoft.com/office/drawing/2014/main" id="{CEEB88BA-33AB-4088-B157-69780E241CF7}"/>
              </a:ext>
            </a:extLst>
          </p:cNvPr>
          <p:cNvSpPr>
            <a:spLocks noGrp="1"/>
          </p:cNvSpPr>
          <p:nvPr>
            <p:ph type="pic" sz="quarter" idx="13"/>
          </p:nvPr>
        </p:nvSpPr>
        <p:spPr>
          <a:xfrm>
            <a:off x="4577708" y="3269976"/>
            <a:ext cx="2664488" cy="2372710"/>
          </a:xfrm>
          <a:prstGeom prst="roundRect">
            <a:avLst>
              <a:gd name="adj" fmla="val 6658"/>
            </a:avLst>
          </a:prstGeom>
          <a:pattFill prst="pct5">
            <a:fgClr>
              <a:schemeClr val="accent1"/>
            </a:fgClr>
            <a:bgClr>
              <a:schemeClr val="bg1"/>
            </a:bgClr>
          </a:pattFill>
          <a:effectLst>
            <a:outerShdw blurRad="215900" dist="38100" sx="101000" sy="101000" algn="l" rotWithShape="0">
              <a:schemeClr val="tx1">
                <a:lumMod val="65000"/>
                <a:lumOff val="35000"/>
                <a:alpha val="32000"/>
              </a:schemeClr>
            </a:outerShdw>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18309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4E7650A8-1274-4CCF-B042-DA383AC2B7F8}"/>
              </a:ext>
            </a:extLst>
          </p:cNvPr>
          <p:cNvSpPr/>
          <p:nvPr userDrawn="1"/>
        </p:nvSpPr>
        <p:spPr>
          <a:xfrm flipH="1">
            <a:off x="6758461" y="-19878"/>
            <a:ext cx="5433530" cy="6901405"/>
          </a:xfrm>
          <a:custGeom>
            <a:avLst/>
            <a:gdLst>
              <a:gd name="connsiteX0" fmla="*/ 4307342 w 5433530"/>
              <a:gd name="connsiteY0" fmla="*/ 0 h 6901405"/>
              <a:gd name="connsiteX1" fmla="*/ 0 w 5433530"/>
              <a:gd name="connsiteY1" fmla="*/ 0 h 6901405"/>
              <a:gd name="connsiteX2" fmla="*/ 0 w 5433530"/>
              <a:gd name="connsiteY2" fmla="*/ 6901405 h 6901405"/>
              <a:gd name="connsiteX3" fmla="*/ 2424854 w 5433530"/>
              <a:gd name="connsiteY3" fmla="*/ 6881307 h 6901405"/>
              <a:gd name="connsiteX4" fmla="*/ 4383520 w 5433530"/>
              <a:gd name="connsiteY4" fmla="*/ 215993 h 690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530" h="6901405">
                <a:moveTo>
                  <a:pt x="4307342" y="0"/>
                </a:moveTo>
                <a:lnTo>
                  <a:pt x="0" y="0"/>
                </a:lnTo>
                <a:lnTo>
                  <a:pt x="0" y="6901405"/>
                </a:lnTo>
                <a:lnTo>
                  <a:pt x="2424854" y="6881307"/>
                </a:lnTo>
                <a:cubicBezTo>
                  <a:pt x="4592093" y="3067567"/>
                  <a:pt x="6793035" y="7082224"/>
                  <a:pt x="4383520" y="215993"/>
                </a:cubicBezTo>
                <a:close/>
              </a:path>
            </a:pathLst>
          </a:custGeom>
          <a:gradFill>
            <a:gsLst>
              <a:gs pos="0">
                <a:srgbClr val="0097B6"/>
              </a:gs>
              <a:gs pos="76000">
                <a:srgbClr val="00C3EB"/>
              </a:gs>
              <a:gs pos="100000">
                <a:srgbClr val="00C3EB"/>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atin typeface="Arial" panose="020B0604020202020204" pitchFamily="34" charset="0"/>
              <a:cs typeface="Arial" panose="020B0604020202020204" pitchFamily="34" charset="0"/>
            </a:endParaRPr>
          </a:p>
        </p:txBody>
      </p:sp>
      <p:sp>
        <p:nvSpPr>
          <p:cNvPr id="29" name="Picture Placeholder 46">
            <a:extLst>
              <a:ext uri="{FF2B5EF4-FFF2-40B4-BE49-F238E27FC236}">
                <a16:creationId xmlns:a16="http://schemas.microsoft.com/office/drawing/2014/main" id="{0FABD974-CA59-439E-81C6-257A4CBE9E43}"/>
              </a:ext>
            </a:extLst>
          </p:cNvPr>
          <p:cNvSpPr>
            <a:spLocks noGrp="1"/>
          </p:cNvSpPr>
          <p:nvPr>
            <p:ph type="pic" sz="quarter" idx="12"/>
          </p:nvPr>
        </p:nvSpPr>
        <p:spPr>
          <a:xfrm>
            <a:off x="6231670" y="996206"/>
            <a:ext cx="4756525" cy="4865589"/>
          </a:xfrm>
          <a:prstGeom prst="ellipse">
            <a:avLst/>
          </a:prstGeom>
          <a:pattFill prst="pct5">
            <a:fgClr>
              <a:schemeClr val="accent1"/>
            </a:fgClr>
            <a:bgClr>
              <a:schemeClr val="bg1"/>
            </a:bgClr>
          </a:pattFill>
          <a:ln w="63500">
            <a:solidFill>
              <a:schemeClr val="bg1"/>
            </a:solidFill>
          </a:ln>
          <a:effectLst>
            <a:outerShdw blurRad="114300" dist="38100" dir="5400000" sx="101000" sy="101000" algn="ctr" rotWithShape="0">
              <a:schemeClr val="tx1">
                <a:lumMod val="65000"/>
                <a:lumOff val="35000"/>
                <a:alpha val="7000"/>
              </a:schemeClr>
            </a:outerShdw>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4058498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0" name="Picture Placeholder 33">
            <a:extLst>
              <a:ext uri="{FF2B5EF4-FFF2-40B4-BE49-F238E27FC236}">
                <a16:creationId xmlns:a16="http://schemas.microsoft.com/office/drawing/2014/main" id="{621D8585-5578-41EC-B5D5-AC1B42F890ED}"/>
              </a:ext>
            </a:extLst>
          </p:cNvPr>
          <p:cNvSpPr>
            <a:spLocks noGrp="1"/>
          </p:cNvSpPr>
          <p:nvPr>
            <p:ph type="pic" sz="quarter" idx="12"/>
          </p:nvPr>
        </p:nvSpPr>
        <p:spPr>
          <a:xfrm>
            <a:off x="1145394" y="1232123"/>
            <a:ext cx="2855746" cy="4393755"/>
          </a:xfrm>
          <a:prstGeom prst="roundRect">
            <a:avLst>
              <a:gd name="adj" fmla="val 6658"/>
            </a:avLst>
          </a:prstGeom>
          <a:pattFill prst="pct5">
            <a:fgClr>
              <a:schemeClr val="accent1"/>
            </a:fgClr>
            <a:bgClr>
              <a:schemeClr val="bg1"/>
            </a:bgClr>
          </a:pattFill>
          <a:effectLst>
            <a:outerShdw blurRad="76200" dist="38100" dir="5400000" algn="t" rotWithShape="0">
              <a:schemeClr val="bg1">
                <a:lumMod val="50000"/>
                <a:alpha val="13000"/>
              </a:schemeClr>
            </a:outerShdw>
          </a:effectLst>
        </p:spPr>
        <p:txBody>
          <a:bodyPr wrap="square">
            <a:noAutofit/>
          </a:bodyPr>
          <a:lstStyle>
            <a:lvl1pPr>
              <a:defRPr sz="1100"/>
            </a:lvl1pPr>
          </a:lstStyle>
          <a:p>
            <a:endParaRPr lang="en-US"/>
          </a:p>
        </p:txBody>
      </p:sp>
      <p:sp>
        <p:nvSpPr>
          <p:cNvPr id="63" name="Picture Placeholder 33">
            <a:extLst>
              <a:ext uri="{FF2B5EF4-FFF2-40B4-BE49-F238E27FC236}">
                <a16:creationId xmlns:a16="http://schemas.microsoft.com/office/drawing/2014/main" id="{CCA9D8AC-1828-428C-9D1B-402DDA4C7E37}"/>
              </a:ext>
            </a:extLst>
          </p:cNvPr>
          <p:cNvSpPr>
            <a:spLocks noGrp="1"/>
          </p:cNvSpPr>
          <p:nvPr>
            <p:ph type="pic" sz="quarter" idx="13"/>
          </p:nvPr>
        </p:nvSpPr>
        <p:spPr>
          <a:xfrm>
            <a:off x="4317783" y="3955775"/>
            <a:ext cx="4130477" cy="1665244"/>
          </a:xfrm>
          <a:prstGeom prst="roundRect">
            <a:avLst>
              <a:gd name="adj" fmla="val 6658"/>
            </a:avLst>
          </a:prstGeom>
          <a:pattFill prst="pct5">
            <a:fgClr>
              <a:schemeClr val="accent1"/>
            </a:fgClr>
            <a:bgClr>
              <a:schemeClr val="bg1"/>
            </a:bgClr>
          </a:pattFill>
          <a:effectLst>
            <a:outerShdw blurRad="76200" dist="38100" dir="5400000" algn="t" rotWithShape="0">
              <a:schemeClr val="bg1">
                <a:lumMod val="50000"/>
                <a:alpha val="13000"/>
              </a:schemeClr>
            </a:outerShdw>
          </a:effectLst>
        </p:spPr>
        <p:txBody>
          <a:bodyPr wrap="square">
            <a:noAutofit/>
          </a:bodyPr>
          <a:lstStyle>
            <a:lvl1pPr>
              <a:defRPr sz="1100"/>
            </a:lvl1pPr>
          </a:lstStyle>
          <a:p>
            <a:endParaRPr lang="en-US"/>
          </a:p>
        </p:txBody>
      </p:sp>
      <p:sp>
        <p:nvSpPr>
          <p:cNvPr id="64" name="Picture Placeholder 33">
            <a:extLst>
              <a:ext uri="{FF2B5EF4-FFF2-40B4-BE49-F238E27FC236}">
                <a16:creationId xmlns:a16="http://schemas.microsoft.com/office/drawing/2014/main" id="{6426D8BC-0A25-4583-88DB-D228B2529E4B}"/>
              </a:ext>
            </a:extLst>
          </p:cNvPr>
          <p:cNvSpPr>
            <a:spLocks noGrp="1"/>
          </p:cNvSpPr>
          <p:nvPr>
            <p:ph type="pic" sz="quarter" idx="14"/>
          </p:nvPr>
        </p:nvSpPr>
        <p:spPr>
          <a:xfrm>
            <a:off x="4316956" y="1222404"/>
            <a:ext cx="2024210" cy="2495326"/>
          </a:xfrm>
          <a:prstGeom prst="roundRect">
            <a:avLst>
              <a:gd name="adj" fmla="val 6658"/>
            </a:avLst>
          </a:prstGeom>
          <a:pattFill prst="pct5">
            <a:fgClr>
              <a:schemeClr val="accent1"/>
            </a:fgClr>
            <a:bgClr>
              <a:schemeClr val="bg1"/>
            </a:bgClr>
          </a:pattFill>
          <a:effectLst>
            <a:outerShdw blurRad="76200" dist="38100" dir="5400000" algn="t" rotWithShape="0">
              <a:schemeClr val="bg1">
                <a:lumMod val="50000"/>
                <a:alpha val="13000"/>
              </a:schemeClr>
            </a:outerShdw>
          </a:effectLst>
        </p:spPr>
        <p:txBody>
          <a:bodyPr wrap="square">
            <a:noAutofit/>
          </a:bodyPr>
          <a:lstStyle>
            <a:lvl1pPr>
              <a:defRPr sz="1100"/>
            </a:lvl1pPr>
          </a:lstStyle>
          <a:p>
            <a:endParaRPr lang="en-US"/>
          </a:p>
        </p:txBody>
      </p:sp>
    </p:spTree>
    <p:extLst>
      <p:ext uri="{BB962C8B-B14F-4D97-AF65-F5344CB8AC3E}">
        <p14:creationId xmlns:p14="http://schemas.microsoft.com/office/powerpoint/2010/main" val="13581551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72BA66-649A-4143-9F97-7F8AC33C3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E215C7-B23F-4CF7-A249-AB786995C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9B677-6C39-453C-B10F-37B2D92DD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C03CACA-B634-4B58-A5BF-5876AF89ECA8}" type="datetimeFigureOut">
              <a:rPr lang="en-US" smtClean="0"/>
              <a:pPr/>
              <a:t>2/24/2022</a:t>
            </a:fld>
            <a:endParaRPr lang="en-US"/>
          </a:p>
        </p:txBody>
      </p:sp>
      <p:sp>
        <p:nvSpPr>
          <p:cNvPr id="5" name="Footer Placeholder 4">
            <a:extLst>
              <a:ext uri="{FF2B5EF4-FFF2-40B4-BE49-F238E27FC236}">
                <a16:creationId xmlns:a16="http://schemas.microsoft.com/office/drawing/2014/main" id="{611C3C07-4581-4F22-A3A4-AEA31CD88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74220776-06BE-46D9-930A-C98EADB23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EB3769-3224-42E2-8D21-E259E9CD6B10}" type="slidenum">
              <a:rPr lang="en-US" smtClean="0"/>
              <a:pPr/>
              <a:t>‹#›</a:t>
            </a:fld>
            <a:endParaRPr lang="en-US"/>
          </a:p>
        </p:txBody>
      </p:sp>
    </p:spTree>
    <p:extLst>
      <p:ext uri="{BB962C8B-B14F-4D97-AF65-F5344CB8AC3E}">
        <p14:creationId xmlns:p14="http://schemas.microsoft.com/office/powerpoint/2010/main" val="36790845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 id="2147483653" r:id="rId5"/>
    <p:sldLayoutId id="2147483655" r:id="rId6"/>
    <p:sldLayoutId id="2147483654"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6" r:id="rId18"/>
    <p:sldLayoutId id="2147483668" r:id="rId19"/>
    <p:sldLayoutId id="2147483669" r:id="rId20"/>
    <p:sldLayoutId id="2147483670" r:id="rId21"/>
    <p:sldLayoutId id="2147483673" r:id="rId22"/>
    <p:sldLayoutId id="2147483674" r:id="rId23"/>
    <p:sldLayoutId id="2147483671" r:id="rId24"/>
    <p:sldLayoutId id="2147483672"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07" b="7807"/>
          <a:stretch>
            <a:fillRect/>
          </a:stretch>
        </p:blipFill>
        <p:spPr/>
      </p:pic>
      <p:sp>
        <p:nvSpPr>
          <p:cNvPr id="24" name="TextBox 23">
            <a:extLst>
              <a:ext uri="{FF2B5EF4-FFF2-40B4-BE49-F238E27FC236}">
                <a16:creationId xmlns:a16="http://schemas.microsoft.com/office/drawing/2014/main" id="{20222241-CCDE-4CAE-B897-EA761C2F0B35}"/>
              </a:ext>
            </a:extLst>
          </p:cNvPr>
          <p:cNvSpPr txBox="1"/>
          <p:nvPr/>
        </p:nvSpPr>
        <p:spPr>
          <a:xfrm>
            <a:off x="2493550" y="2418459"/>
            <a:ext cx="6872395" cy="1569660"/>
          </a:xfrm>
          <a:prstGeom prst="rect">
            <a:avLst/>
          </a:prstGeom>
          <a:noFill/>
        </p:spPr>
        <p:txBody>
          <a:bodyPr wrap="none" rtlCol="0">
            <a:spAutoFit/>
          </a:bodyPr>
          <a:lstStyle/>
          <a:p>
            <a:pPr algn="ctr"/>
            <a:r>
              <a:rPr lang="en-US" sz="9600" dirty="0">
                <a:solidFill>
                  <a:srgbClr val="F8F8F8"/>
                </a:solidFill>
                <a:latin typeface="Raleway Black" panose="020B0A03030101060003" pitchFamily="34" charset="0"/>
                <a:cs typeface="Poppins SemiBold" panose="00000700000000000000" pitchFamily="2" charset="0"/>
              </a:rPr>
              <a:t>London Sky</a:t>
            </a:r>
          </a:p>
        </p:txBody>
      </p:sp>
      <p:sp>
        <p:nvSpPr>
          <p:cNvPr id="25" name="TextBox 24">
            <a:extLst>
              <a:ext uri="{FF2B5EF4-FFF2-40B4-BE49-F238E27FC236}">
                <a16:creationId xmlns:a16="http://schemas.microsoft.com/office/drawing/2014/main" id="{D821F62F-3637-4C48-8674-A4FFA3CA2949}"/>
              </a:ext>
            </a:extLst>
          </p:cNvPr>
          <p:cNvSpPr txBox="1"/>
          <p:nvPr/>
        </p:nvSpPr>
        <p:spPr>
          <a:xfrm>
            <a:off x="3985493" y="3848736"/>
            <a:ext cx="4221028" cy="307777"/>
          </a:xfrm>
          <a:prstGeom prst="rect">
            <a:avLst/>
          </a:prstGeom>
          <a:noFill/>
        </p:spPr>
        <p:txBody>
          <a:bodyPr wrap="none" rtlCol="0">
            <a:spAutoFit/>
          </a:bodyPr>
          <a:lstStyle/>
          <a:p>
            <a:pPr algn="ctr"/>
            <a:r>
              <a:rPr lang="en-US" sz="1400" dirty="0">
                <a:solidFill>
                  <a:schemeClr val="bg1">
                    <a:lumMod val="95000"/>
                  </a:schemeClr>
                </a:solidFill>
                <a:latin typeface="Poppins Medium" panose="00000600000000000000" pitchFamily="2" charset="0"/>
                <a:cs typeface="Poppins Medium" panose="00000600000000000000" pitchFamily="2" charset="0"/>
              </a:rPr>
              <a:t>London Sky’s services in travel management</a:t>
            </a:r>
          </a:p>
        </p:txBody>
      </p:sp>
      <p:grpSp>
        <p:nvGrpSpPr>
          <p:cNvPr id="5" name="Group 4">
            <a:extLst>
              <a:ext uri="{FF2B5EF4-FFF2-40B4-BE49-F238E27FC236}">
                <a16:creationId xmlns:a16="http://schemas.microsoft.com/office/drawing/2014/main" id="{DF42D7D6-A927-461D-A4CC-DD8E6DDA2056}"/>
              </a:ext>
            </a:extLst>
          </p:cNvPr>
          <p:cNvGrpSpPr/>
          <p:nvPr/>
        </p:nvGrpSpPr>
        <p:grpSpPr>
          <a:xfrm>
            <a:off x="-14069" y="0"/>
            <a:ext cx="12206069" cy="6858000"/>
            <a:chOff x="-14069" y="0"/>
            <a:chExt cx="12206069" cy="6858000"/>
          </a:xfrm>
        </p:grpSpPr>
        <p:grpSp>
          <p:nvGrpSpPr>
            <p:cNvPr id="39" name="Group 38">
              <a:extLst>
                <a:ext uri="{FF2B5EF4-FFF2-40B4-BE49-F238E27FC236}">
                  <a16:creationId xmlns:a16="http://schemas.microsoft.com/office/drawing/2014/main" id="{8076E24F-DC83-4587-B06E-AD04B646C11D}"/>
                </a:ext>
              </a:extLst>
            </p:cNvPr>
            <p:cNvGrpSpPr/>
            <p:nvPr/>
          </p:nvGrpSpPr>
          <p:grpSpPr>
            <a:xfrm>
              <a:off x="-14069" y="3848736"/>
              <a:ext cx="4210184" cy="3009264"/>
              <a:chOff x="-14069" y="3848736"/>
              <a:chExt cx="4210184" cy="3009264"/>
            </a:xfrm>
          </p:grpSpPr>
          <p:sp>
            <p:nvSpPr>
              <p:cNvPr id="36" name="Freeform: Shape 35">
                <a:extLst>
                  <a:ext uri="{FF2B5EF4-FFF2-40B4-BE49-F238E27FC236}">
                    <a16:creationId xmlns:a16="http://schemas.microsoft.com/office/drawing/2014/main" id="{19A3DAA4-C4D0-4850-9F56-6D328582A47F}"/>
                  </a:ext>
                </a:extLst>
              </p:cNvPr>
              <p:cNvSpPr/>
              <p:nvPr/>
            </p:nvSpPr>
            <p:spPr>
              <a:xfrm flipH="1">
                <a:off x="-14069" y="3848736"/>
                <a:ext cx="4210184" cy="3009264"/>
              </a:xfrm>
              <a:custGeom>
                <a:avLst/>
                <a:gdLst>
                  <a:gd name="connsiteX0" fmla="*/ 4210184 w 4210184"/>
                  <a:gd name="connsiteY0" fmla="*/ 0 h 3009264"/>
                  <a:gd name="connsiteX1" fmla="*/ 4172344 w 4210184"/>
                  <a:gd name="connsiteY1" fmla="*/ 150558 h 3009264"/>
                  <a:gd name="connsiteX2" fmla="*/ 25161 w 4210184"/>
                  <a:gd name="connsiteY2" fmla="*/ 2933949 h 3009264"/>
                  <a:gd name="connsiteX3" fmla="*/ 0 w 4210184"/>
                  <a:gd name="connsiteY3" fmla="*/ 3009264 h 3009264"/>
                  <a:gd name="connsiteX4" fmla="*/ 4210184 w 4210184"/>
                  <a:gd name="connsiteY4" fmla="*/ 3009264 h 300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184" h="3009264">
                    <a:moveTo>
                      <a:pt x="4210184" y="0"/>
                    </a:moveTo>
                    <a:lnTo>
                      <a:pt x="4172344" y="150558"/>
                    </a:lnTo>
                    <a:cubicBezTo>
                      <a:pt x="3250274" y="3611484"/>
                      <a:pt x="1029973" y="89412"/>
                      <a:pt x="25161" y="2933949"/>
                    </a:cubicBezTo>
                    <a:lnTo>
                      <a:pt x="0" y="3009264"/>
                    </a:lnTo>
                    <a:lnTo>
                      <a:pt x="4210184" y="3009264"/>
                    </a:lnTo>
                    <a:close/>
                  </a:path>
                </a:pathLst>
              </a:cu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2" name="Freeform: Shape 31">
                <a:extLst>
                  <a:ext uri="{FF2B5EF4-FFF2-40B4-BE49-F238E27FC236}">
                    <a16:creationId xmlns:a16="http://schemas.microsoft.com/office/drawing/2014/main" id="{BDFDF8E6-5E49-4050-8766-45ED7FAE5DCB}"/>
                  </a:ext>
                </a:extLst>
              </p:cNvPr>
              <p:cNvSpPr/>
              <p:nvPr/>
            </p:nvSpPr>
            <p:spPr>
              <a:xfrm flipH="1">
                <a:off x="-14068" y="4159821"/>
                <a:ext cx="3507467" cy="2698179"/>
              </a:xfrm>
              <a:custGeom>
                <a:avLst/>
                <a:gdLst>
                  <a:gd name="connsiteX0" fmla="*/ 0 w 3507467"/>
                  <a:gd name="connsiteY0" fmla="*/ 2698179 h 2698179"/>
                  <a:gd name="connsiteX1" fmla="*/ 3507467 w 3507467"/>
                  <a:gd name="connsiteY1" fmla="*/ 2698179 h 2698179"/>
                  <a:gd name="connsiteX2" fmla="*/ 3507467 w 3507467"/>
                  <a:gd name="connsiteY2" fmla="*/ 0 h 2698179"/>
                  <a:gd name="connsiteX3" fmla="*/ 3494971 w 3507467"/>
                  <a:gd name="connsiteY3" fmla="*/ 64297 h 2698179"/>
                  <a:gd name="connsiteX4" fmla="*/ 0 w 3507467"/>
                  <a:gd name="connsiteY4" fmla="*/ 2698179 h 269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7467" h="2698179">
                    <a:moveTo>
                      <a:pt x="0" y="2698179"/>
                    </a:moveTo>
                    <a:lnTo>
                      <a:pt x="3507467" y="2698179"/>
                    </a:lnTo>
                    <a:lnTo>
                      <a:pt x="3507467" y="0"/>
                    </a:lnTo>
                    <a:lnTo>
                      <a:pt x="3494971" y="64297"/>
                    </a:lnTo>
                    <a:cubicBezTo>
                      <a:pt x="2816185" y="3339471"/>
                      <a:pt x="800032" y="151495"/>
                      <a:pt x="0" y="2698179"/>
                    </a:cubicBezTo>
                    <a:close/>
                  </a:path>
                </a:pathLst>
              </a:custGeom>
              <a:solidFill>
                <a:srgbClr val="EB1C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3EC141C8-86B6-49A1-96C8-328624E994BF}"/>
                </a:ext>
              </a:extLst>
            </p:cNvPr>
            <p:cNvGrpSpPr/>
            <p:nvPr/>
          </p:nvGrpSpPr>
          <p:grpSpPr>
            <a:xfrm>
              <a:off x="7981816" y="0"/>
              <a:ext cx="4210184" cy="3009264"/>
              <a:chOff x="7981816" y="0"/>
              <a:chExt cx="4210184" cy="3009264"/>
            </a:xfrm>
          </p:grpSpPr>
          <p:sp>
            <p:nvSpPr>
              <p:cNvPr id="37" name="Freeform: Shape 36">
                <a:extLst>
                  <a:ext uri="{FF2B5EF4-FFF2-40B4-BE49-F238E27FC236}">
                    <a16:creationId xmlns:a16="http://schemas.microsoft.com/office/drawing/2014/main" id="{9632DDD5-1736-4A7B-AE0E-64D7AB8F0C0C}"/>
                  </a:ext>
                </a:extLst>
              </p:cNvPr>
              <p:cNvSpPr/>
              <p:nvPr/>
            </p:nvSpPr>
            <p:spPr>
              <a:xfrm flipV="1">
                <a:off x="7981816" y="0"/>
                <a:ext cx="4210184" cy="3009264"/>
              </a:xfrm>
              <a:custGeom>
                <a:avLst/>
                <a:gdLst>
                  <a:gd name="connsiteX0" fmla="*/ 4210184 w 4210184"/>
                  <a:gd name="connsiteY0" fmla="*/ 0 h 3009264"/>
                  <a:gd name="connsiteX1" fmla="*/ 4172344 w 4210184"/>
                  <a:gd name="connsiteY1" fmla="*/ 150558 h 3009264"/>
                  <a:gd name="connsiteX2" fmla="*/ 25161 w 4210184"/>
                  <a:gd name="connsiteY2" fmla="*/ 2933949 h 3009264"/>
                  <a:gd name="connsiteX3" fmla="*/ 0 w 4210184"/>
                  <a:gd name="connsiteY3" fmla="*/ 3009264 h 3009264"/>
                  <a:gd name="connsiteX4" fmla="*/ 4210184 w 4210184"/>
                  <a:gd name="connsiteY4" fmla="*/ 3009264 h 300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184" h="3009264">
                    <a:moveTo>
                      <a:pt x="4210184" y="0"/>
                    </a:moveTo>
                    <a:lnTo>
                      <a:pt x="4172344" y="150558"/>
                    </a:lnTo>
                    <a:cubicBezTo>
                      <a:pt x="3250274" y="3611484"/>
                      <a:pt x="1029973" y="89412"/>
                      <a:pt x="25161" y="2933949"/>
                    </a:cubicBezTo>
                    <a:lnTo>
                      <a:pt x="0" y="3009264"/>
                    </a:lnTo>
                    <a:lnTo>
                      <a:pt x="4210184" y="3009264"/>
                    </a:lnTo>
                    <a:close/>
                  </a:path>
                </a:pathLst>
              </a:cu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8F8C659A-413B-40E4-852B-41E3B6D8CF27}"/>
                  </a:ext>
                </a:extLst>
              </p:cNvPr>
              <p:cNvSpPr/>
              <p:nvPr/>
            </p:nvSpPr>
            <p:spPr>
              <a:xfrm flipV="1">
                <a:off x="8684533" y="62"/>
                <a:ext cx="3507467" cy="2698179"/>
              </a:xfrm>
              <a:custGeom>
                <a:avLst/>
                <a:gdLst>
                  <a:gd name="connsiteX0" fmla="*/ 0 w 3507467"/>
                  <a:gd name="connsiteY0" fmla="*/ 2698179 h 2698179"/>
                  <a:gd name="connsiteX1" fmla="*/ 3507467 w 3507467"/>
                  <a:gd name="connsiteY1" fmla="*/ 2698179 h 2698179"/>
                  <a:gd name="connsiteX2" fmla="*/ 3507467 w 3507467"/>
                  <a:gd name="connsiteY2" fmla="*/ 0 h 2698179"/>
                  <a:gd name="connsiteX3" fmla="*/ 3494971 w 3507467"/>
                  <a:gd name="connsiteY3" fmla="*/ 64297 h 2698179"/>
                  <a:gd name="connsiteX4" fmla="*/ 0 w 3507467"/>
                  <a:gd name="connsiteY4" fmla="*/ 2698179 h 269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7467" h="2698179">
                    <a:moveTo>
                      <a:pt x="0" y="2698179"/>
                    </a:moveTo>
                    <a:lnTo>
                      <a:pt x="3507467" y="2698179"/>
                    </a:lnTo>
                    <a:lnTo>
                      <a:pt x="3507467" y="0"/>
                    </a:lnTo>
                    <a:lnTo>
                      <a:pt x="3494971" y="64297"/>
                    </a:lnTo>
                    <a:cubicBezTo>
                      <a:pt x="2816185" y="3339471"/>
                      <a:pt x="800032" y="151495"/>
                      <a:pt x="0" y="2698179"/>
                    </a:cubicBezTo>
                    <a:close/>
                  </a:path>
                </a:pathLst>
              </a:custGeom>
              <a:gradFill flip="none" rotWithShape="1">
                <a:gsLst>
                  <a:gs pos="0">
                    <a:srgbClr val="00C6EF"/>
                  </a:gs>
                  <a:gs pos="76000">
                    <a:srgbClr val="0097B6"/>
                  </a:gs>
                  <a:gs pos="100000">
                    <a:srgbClr val="0097B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C163921D-6E1C-4742-BFA5-F6FD8CF45F07}"/>
                  </a:ext>
                </a:extLst>
              </p:cNvPr>
              <p:cNvSpPr/>
              <p:nvPr/>
            </p:nvSpPr>
            <p:spPr>
              <a:xfrm flipV="1">
                <a:off x="8684533" y="62"/>
                <a:ext cx="3507467" cy="2698179"/>
              </a:xfrm>
              <a:custGeom>
                <a:avLst/>
                <a:gdLst>
                  <a:gd name="connsiteX0" fmla="*/ 0 w 3507467"/>
                  <a:gd name="connsiteY0" fmla="*/ 2698179 h 2698179"/>
                  <a:gd name="connsiteX1" fmla="*/ 3507467 w 3507467"/>
                  <a:gd name="connsiteY1" fmla="*/ 2698179 h 2698179"/>
                  <a:gd name="connsiteX2" fmla="*/ 3507467 w 3507467"/>
                  <a:gd name="connsiteY2" fmla="*/ 0 h 2698179"/>
                  <a:gd name="connsiteX3" fmla="*/ 3494971 w 3507467"/>
                  <a:gd name="connsiteY3" fmla="*/ 64297 h 2698179"/>
                  <a:gd name="connsiteX4" fmla="*/ 0 w 3507467"/>
                  <a:gd name="connsiteY4" fmla="*/ 2698179 h 269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7467" h="2698179">
                    <a:moveTo>
                      <a:pt x="0" y="2698179"/>
                    </a:moveTo>
                    <a:lnTo>
                      <a:pt x="3507467" y="2698179"/>
                    </a:lnTo>
                    <a:lnTo>
                      <a:pt x="3507467" y="0"/>
                    </a:lnTo>
                    <a:lnTo>
                      <a:pt x="3494971" y="64297"/>
                    </a:lnTo>
                    <a:cubicBezTo>
                      <a:pt x="2816185" y="3339471"/>
                      <a:pt x="800032" y="151495"/>
                      <a:pt x="0" y="2698179"/>
                    </a:cubicBezTo>
                    <a:close/>
                  </a:path>
                </a:pathLst>
              </a:custGeom>
              <a:solidFill>
                <a:srgbClr val="1F67E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gr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18963" y="137153"/>
            <a:ext cx="3291847" cy="3291847"/>
          </a:xfrm>
          <a:prstGeom prst="rect">
            <a:avLst/>
          </a:prstGeom>
        </p:spPr>
      </p:pic>
    </p:spTree>
    <p:extLst>
      <p:ext uri="{BB962C8B-B14F-4D97-AF65-F5344CB8AC3E}">
        <p14:creationId xmlns:p14="http://schemas.microsoft.com/office/powerpoint/2010/main" val="2436111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8" y="-28615"/>
            <a:ext cx="12275128" cy="6907383"/>
          </a:xfrm>
          <a:prstGeom prst="rect">
            <a:avLst/>
          </a:prstGeom>
        </p:spPr>
      </p:pic>
      <p:sp>
        <p:nvSpPr>
          <p:cNvPr id="53" name="Slide Number Placeholder 5">
            <a:extLst>
              <a:ext uri="{FF2B5EF4-FFF2-40B4-BE49-F238E27FC236}">
                <a16:creationId xmlns:a16="http://schemas.microsoft.com/office/drawing/2014/main" id="{F2118BC1-97D1-4EA0-872A-3D4F3E57B593}"/>
              </a:ext>
            </a:extLst>
          </p:cNvPr>
          <p:cNvSpPr txBox="1">
            <a:spLocks/>
          </p:cNvSpPr>
          <p:nvPr/>
        </p:nvSpPr>
        <p:spPr>
          <a:xfrm>
            <a:off x="10023107" y="5997999"/>
            <a:ext cx="1798027" cy="51730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a:solidFill>
                  <a:srgbClr val="ECECEC"/>
                </a:solidFill>
                <a:latin typeface="Poppins SemiBold" panose="00000700000000000000" pitchFamily="2" charset="0"/>
                <a:cs typeface="Poppins SemiBold" panose="00000700000000000000" pitchFamily="2" charset="0"/>
              </a:rPr>
              <a:t>07</a:t>
            </a:r>
          </a:p>
        </p:txBody>
      </p:sp>
      <p:sp>
        <p:nvSpPr>
          <p:cNvPr id="95" name="Google Shape;722;p43">
            <a:extLst>
              <a:ext uri="{FF2B5EF4-FFF2-40B4-BE49-F238E27FC236}">
                <a16:creationId xmlns:a16="http://schemas.microsoft.com/office/drawing/2014/main" id="{327F7CD3-35E9-446F-96D9-48EEA428E6EB}"/>
              </a:ext>
            </a:extLst>
          </p:cNvPr>
          <p:cNvSpPr txBox="1"/>
          <p:nvPr/>
        </p:nvSpPr>
        <p:spPr>
          <a:xfrm>
            <a:off x="7929086" y="476627"/>
            <a:ext cx="3892048" cy="1613590"/>
          </a:xfrm>
          <a:prstGeom prst="rect">
            <a:avLst/>
          </a:prstGeom>
          <a:noFill/>
          <a:ln>
            <a:noFill/>
          </a:ln>
        </p:spPr>
        <p:txBody>
          <a:bodyPr spcFirstLastPara="1" wrap="square" lIns="91425" tIns="45700" rIns="91425" bIns="45700" anchor="t" anchorCtr="0">
            <a:noAutofit/>
          </a:bodyPr>
          <a:lstStyle/>
          <a:p>
            <a:pPr lvl="0"/>
            <a:r>
              <a:rPr lang="en-US" sz="2700" dirty="0">
                <a:solidFill>
                  <a:schemeClr val="bg1"/>
                </a:solidFill>
                <a:latin typeface="Poppins SemiBold" panose="00000700000000000000" pitchFamily="2" charset="0"/>
                <a:ea typeface="Playfair Display"/>
                <a:cs typeface="Poppins SemiBold" panose="00000700000000000000" pitchFamily="2" charset="0"/>
                <a:sym typeface="Playfair Display"/>
              </a:rPr>
              <a:t>Private Jets/ Emergency Aircrafts</a:t>
            </a:r>
            <a:endParaRPr lang="en-US" sz="2700" i="1" dirty="0">
              <a:solidFill>
                <a:schemeClr val="bg1"/>
              </a:solidFill>
              <a:latin typeface="Poppins SemiBold" panose="00000700000000000000" pitchFamily="2" charset="0"/>
              <a:ea typeface="Playfair Display"/>
              <a:cs typeface="Poppins SemiBold" panose="00000700000000000000" pitchFamily="2" charset="0"/>
              <a:sym typeface="Playfair Display"/>
            </a:endParaRPr>
          </a:p>
        </p:txBody>
      </p:sp>
      <p:sp>
        <p:nvSpPr>
          <p:cNvPr id="96" name="Google Shape;651;p38">
            <a:extLst>
              <a:ext uri="{FF2B5EF4-FFF2-40B4-BE49-F238E27FC236}">
                <a16:creationId xmlns:a16="http://schemas.microsoft.com/office/drawing/2014/main" id="{0B29391F-F6F4-42F9-B5C4-6DBD20682A1D}"/>
              </a:ext>
            </a:extLst>
          </p:cNvPr>
          <p:cNvSpPr txBox="1"/>
          <p:nvPr/>
        </p:nvSpPr>
        <p:spPr>
          <a:xfrm>
            <a:off x="7888778" y="1640885"/>
            <a:ext cx="4039985" cy="4103210"/>
          </a:xfrm>
          <a:prstGeom prst="rect">
            <a:avLst/>
          </a:prstGeom>
          <a:noFill/>
          <a:ln>
            <a:noFill/>
          </a:ln>
        </p:spPr>
        <p:txBody>
          <a:bodyPr spcFirstLastPara="1" wrap="square" lIns="91425" tIns="45700" rIns="91425" bIns="45700" anchor="t" anchorCtr="0">
            <a:noAutofit/>
          </a:bodyPr>
          <a:lstStyle/>
          <a:p>
            <a:pPr marL="285750" indent="-285750">
              <a:lnSpc>
                <a:spcPct val="150000"/>
              </a:lnSpc>
              <a:buFont typeface="Arial" panose="020B0604020202020204" pitchFamily="34" charset="0"/>
              <a:buChar char="•"/>
            </a:pPr>
            <a:r>
              <a:rPr lang="en-US" sz="1400" b="1" dirty="0">
                <a:solidFill>
                  <a:schemeClr val="bg1">
                    <a:lumMod val="95000"/>
                  </a:schemeClr>
                </a:solidFill>
                <a:latin typeface="Poppins SemiBold" panose="00000700000000000000" pitchFamily="2" charset="0"/>
                <a:cs typeface="Poppins SemiBold" panose="00000700000000000000" pitchFamily="2" charset="0"/>
              </a:rPr>
              <a:t>London Sky Private charter flights offer a range of advantages for busy professionals and medical treatments, including time-efficiency.</a:t>
            </a:r>
          </a:p>
          <a:p>
            <a:pPr marL="285750" indent="-285750">
              <a:lnSpc>
                <a:spcPct val="150000"/>
              </a:lnSpc>
              <a:buFont typeface="Arial" panose="020B0604020202020204" pitchFamily="34" charset="0"/>
              <a:buChar char="•"/>
            </a:pPr>
            <a:endParaRPr lang="en-US" sz="1400" b="1" dirty="0">
              <a:solidFill>
                <a:schemeClr val="bg1">
                  <a:lumMod val="95000"/>
                </a:schemeClr>
              </a:solidFill>
              <a:latin typeface="Poppins SemiBold" panose="00000700000000000000" pitchFamily="2" charset="0"/>
              <a:cs typeface="Poppins SemiBold" panose="00000700000000000000" pitchFamily="2" charset="0"/>
            </a:endParaRPr>
          </a:p>
          <a:p>
            <a:pPr marL="285750" indent="-285750">
              <a:lnSpc>
                <a:spcPct val="150000"/>
              </a:lnSpc>
              <a:buFont typeface="Arial" panose="020B0604020202020204" pitchFamily="34" charset="0"/>
              <a:buChar char="•"/>
            </a:pPr>
            <a:r>
              <a:rPr lang="en-US" sz="1400" b="1" dirty="0">
                <a:solidFill>
                  <a:schemeClr val="bg1">
                    <a:lumMod val="95000"/>
                  </a:schemeClr>
                </a:solidFill>
                <a:latin typeface="Poppins SemiBold" panose="00000700000000000000" pitchFamily="2" charset="0"/>
                <a:cs typeface="Poppins SemiBold" panose="00000700000000000000" pitchFamily="2" charset="0"/>
              </a:rPr>
              <a:t> From quicker check-ins to faster transit times, private jet hire is the perfect way to fulfil multiple meetings in different cities, carry out several site visits in one day or simply have more of an opportunity to remain productive while travelling.</a:t>
            </a:r>
          </a:p>
        </p:txBody>
      </p:sp>
      <p:pic>
        <p:nvPicPr>
          <p:cNvPr id="3" name="Picture Placeholder 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1395233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6060" y="4295000"/>
            <a:ext cx="11520893" cy="1390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p:cNvPicPr>
            <a:picLocks noGrp="1" noChangeAspect="1"/>
          </p:cNvPicPr>
          <p:nvPr>
            <p:ph type="pic" sz="quarter" idx="19"/>
          </p:nvPr>
        </p:nvPicPr>
        <p:blipFill>
          <a:blip r:embed="rId2" cstate="hqprint">
            <a:extLst>
              <a:ext uri="{28A0092B-C50C-407E-A947-70E740481C1C}">
                <a14:useLocalDpi xmlns:a14="http://schemas.microsoft.com/office/drawing/2010/main" val="0"/>
              </a:ext>
            </a:extLst>
          </a:blip>
          <a:srcRect t="23896" b="23896"/>
          <a:stretch>
            <a:fillRect/>
          </a:stretch>
        </p:blipFill>
        <p:spPr/>
      </p:pic>
      <p:sp>
        <p:nvSpPr>
          <p:cNvPr id="80" name="Freeform: Shape 79">
            <a:extLst>
              <a:ext uri="{FF2B5EF4-FFF2-40B4-BE49-F238E27FC236}">
                <a16:creationId xmlns:a16="http://schemas.microsoft.com/office/drawing/2014/main" id="{5792DADA-1666-4E98-9265-3FB56999E980}"/>
              </a:ext>
            </a:extLst>
          </p:cNvPr>
          <p:cNvSpPr/>
          <p:nvPr/>
        </p:nvSpPr>
        <p:spPr>
          <a:xfrm rot="10800000">
            <a:off x="-1" y="0"/>
            <a:ext cx="12191996" cy="4242650"/>
          </a:xfrm>
          <a:custGeom>
            <a:avLst/>
            <a:gdLst>
              <a:gd name="connsiteX0" fmla="*/ 12191996 w 12191996"/>
              <a:gd name="connsiteY0" fmla="*/ 4242650 h 4242650"/>
              <a:gd name="connsiteX1" fmla="*/ 0 w 12191996"/>
              <a:gd name="connsiteY1" fmla="*/ 4242650 h 4242650"/>
              <a:gd name="connsiteX2" fmla="*/ 0 w 12191996"/>
              <a:gd name="connsiteY2" fmla="*/ 1101974 h 4242650"/>
              <a:gd name="connsiteX3" fmla="*/ 143854 w 12191996"/>
              <a:gd name="connsiteY3" fmla="*/ 1043479 h 4242650"/>
              <a:gd name="connsiteX4" fmla="*/ 6117995 w 12191996"/>
              <a:gd name="connsiteY4" fmla="*/ 0 h 4242650"/>
              <a:gd name="connsiteX5" fmla="*/ 12092136 w 12191996"/>
              <a:gd name="connsiteY5" fmla="*/ 1043479 h 4242650"/>
              <a:gd name="connsiteX6" fmla="*/ 12191996 w 12191996"/>
              <a:gd name="connsiteY6" fmla="*/ 1084085 h 424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6" h="4242650">
                <a:moveTo>
                  <a:pt x="12191996" y="4242650"/>
                </a:moveTo>
                <a:lnTo>
                  <a:pt x="0" y="4242650"/>
                </a:lnTo>
                <a:lnTo>
                  <a:pt x="0" y="1101974"/>
                </a:lnTo>
                <a:lnTo>
                  <a:pt x="143854" y="1043479"/>
                </a:lnTo>
                <a:cubicBezTo>
                  <a:pt x="1849206" y="384681"/>
                  <a:pt x="3905038" y="0"/>
                  <a:pt x="6117995" y="0"/>
                </a:cubicBezTo>
                <a:cubicBezTo>
                  <a:pt x="8330952" y="0"/>
                  <a:pt x="10386783" y="384681"/>
                  <a:pt x="12092136" y="1043479"/>
                </a:cubicBezTo>
                <a:lnTo>
                  <a:pt x="12191996" y="1084085"/>
                </a:lnTo>
                <a:close/>
              </a:path>
            </a:pathLst>
          </a:custGeom>
          <a:solidFill>
            <a:srgbClr val="1F67E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43" name="Slide Number Placeholder 5">
            <a:extLst>
              <a:ext uri="{FF2B5EF4-FFF2-40B4-BE49-F238E27FC236}">
                <a16:creationId xmlns:a16="http://schemas.microsoft.com/office/drawing/2014/main" id="{A2802627-3CA2-4C36-91D8-ACBCD08BC24B}"/>
              </a:ext>
            </a:extLst>
          </p:cNvPr>
          <p:cNvSpPr txBox="1">
            <a:spLocks/>
          </p:cNvSpPr>
          <p:nvPr/>
        </p:nvSpPr>
        <p:spPr>
          <a:xfrm>
            <a:off x="10023107" y="5997999"/>
            <a:ext cx="1798027" cy="51730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a:solidFill>
                  <a:srgbClr val="ECECEC"/>
                </a:solidFill>
                <a:latin typeface="Poppins SemiBold" panose="00000700000000000000" pitchFamily="2" charset="0"/>
                <a:cs typeface="Poppins SemiBold" panose="00000700000000000000" pitchFamily="2" charset="0"/>
              </a:rPr>
              <a:t>08</a:t>
            </a:r>
          </a:p>
        </p:txBody>
      </p:sp>
      <p:pic>
        <p:nvPicPr>
          <p:cNvPr id="12" name="Picture Placeholder 11"/>
          <p:cNvPicPr>
            <a:picLocks noGrp="1" noChangeAspect="1"/>
          </p:cNvPicPr>
          <p:nvPr>
            <p:ph type="pic" sz="quarter" idx="24"/>
          </p:nvPr>
        </p:nvPicPr>
        <p:blipFill>
          <a:blip r:embed="rId3" cstate="hqprint">
            <a:extLst>
              <a:ext uri="{28A0092B-C50C-407E-A947-70E740481C1C}">
                <a14:useLocalDpi xmlns:a14="http://schemas.microsoft.com/office/drawing/2010/main" val="0"/>
              </a:ext>
            </a:extLst>
          </a:blip>
          <a:srcRect l="10088" r="10088"/>
          <a:stretch>
            <a:fillRect/>
          </a:stretch>
        </p:blipFill>
        <p:spPr>
          <a:xfrm>
            <a:off x="9480550" y="3482975"/>
            <a:ext cx="2416175" cy="2017713"/>
          </a:xfrm>
        </p:spPr>
      </p:pic>
      <p:grpSp>
        <p:nvGrpSpPr>
          <p:cNvPr id="137" name="Group 136">
            <a:extLst>
              <a:ext uri="{FF2B5EF4-FFF2-40B4-BE49-F238E27FC236}">
                <a16:creationId xmlns:a16="http://schemas.microsoft.com/office/drawing/2014/main" id="{3B8E04A1-BE41-484C-B600-22CEE2E7E87F}"/>
              </a:ext>
            </a:extLst>
          </p:cNvPr>
          <p:cNvGrpSpPr/>
          <p:nvPr/>
        </p:nvGrpSpPr>
        <p:grpSpPr>
          <a:xfrm>
            <a:off x="9070717" y="4891572"/>
            <a:ext cx="1913823" cy="377996"/>
            <a:chOff x="7806912" y="4845304"/>
            <a:chExt cx="2151870" cy="425011"/>
          </a:xfrm>
        </p:grpSpPr>
        <p:sp>
          <p:nvSpPr>
            <p:cNvPr id="71" name="Google Shape;7;p2">
              <a:extLst>
                <a:ext uri="{FF2B5EF4-FFF2-40B4-BE49-F238E27FC236}">
                  <a16:creationId xmlns:a16="http://schemas.microsoft.com/office/drawing/2014/main" id="{5CDCB872-6636-4C8F-8E32-77D0DCA85008}"/>
                </a:ext>
              </a:extLst>
            </p:cNvPr>
            <p:cNvSpPr/>
            <p:nvPr/>
          </p:nvSpPr>
          <p:spPr>
            <a:xfrm>
              <a:off x="8049501" y="4845304"/>
              <a:ext cx="1690240" cy="418131"/>
            </a:xfrm>
            <a:prstGeom prst="rect">
              <a:avLst/>
            </a:prstGeom>
            <a:solidFill>
              <a:srgbClr val="FFA333"/>
            </a:solidFill>
            <a:ln w="38100">
              <a:noFill/>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rtl="0">
                <a:spcBef>
                  <a:spcPts val="0"/>
                </a:spcBef>
                <a:spcAft>
                  <a:spcPts val="0"/>
                </a:spcAft>
                <a:buNone/>
              </a:pPr>
              <a:endParaRPr sz="1800" b="0" i="0" u="none" strike="noStrike" cap="none">
                <a:solidFill>
                  <a:srgbClr val="002060"/>
                </a:solidFill>
                <a:latin typeface="Arial" panose="020B0604020202020204" pitchFamily="34" charset="0"/>
                <a:ea typeface="Calibri"/>
                <a:cs typeface="Arial" panose="020B0604020202020204" pitchFamily="34" charset="0"/>
                <a:sym typeface="Calibri"/>
              </a:endParaRPr>
            </a:p>
          </p:txBody>
        </p:sp>
        <p:sp>
          <p:nvSpPr>
            <p:cNvPr id="72" name="TextBox 71">
              <a:extLst>
                <a:ext uri="{FF2B5EF4-FFF2-40B4-BE49-F238E27FC236}">
                  <a16:creationId xmlns:a16="http://schemas.microsoft.com/office/drawing/2014/main" id="{120D745B-54E6-4E1A-82E1-24D91D2FBE76}"/>
                </a:ext>
              </a:extLst>
            </p:cNvPr>
            <p:cNvSpPr txBox="1"/>
            <p:nvPr/>
          </p:nvSpPr>
          <p:spPr>
            <a:xfrm>
              <a:off x="7806912" y="4855045"/>
              <a:ext cx="2151870" cy="415270"/>
            </a:xfrm>
            <a:prstGeom prst="rect">
              <a:avLst/>
            </a:prstGeom>
            <a:noFill/>
          </p:spPr>
          <p:txBody>
            <a:bodyPr wrap="square" rtlCol="0">
              <a:spAutoFit/>
            </a:bodyPr>
            <a:lstStyle/>
            <a:p>
              <a:pPr algn="ctr"/>
              <a:r>
                <a:rPr lang="en-US" sz="900" dirty="0">
                  <a:solidFill>
                    <a:schemeClr val="bg1">
                      <a:lumMod val="95000"/>
                    </a:schemeClr>
                  </a:solidFill>
                  <a:latin typeface="Poppins Medium" panose="00000600000000000000" pitchFamily="2" charset="0"/>
                  <a:cs typeface="Poppins Medium" panose="00000600000000000000" pitchFamily="2" charset="0"/>
                </a:rPr>
                <a:t>Conference Events and Meeting Rooms</a:t>
              </a:r>
              <a:endParaRPr lang="en-US" sz="900" b="1" i="1" dirty="0">
                <a:solidFill>
                  <a:schemeClr val="bg1">
                    <a:lumMod val="95000"/>
                  </a:schemeClr>
                </a:solidFill>
                <a:latin typeface="Poppins Medium" panose="00000600000000000000" pitchFamily="2" charset="0"/>
                <a:cs typeface="Poppins Medium" panose="00000600000000000000" pitchFamily="2" charset="0"/>
              </a:endParaRPr>
            </a:p>
          </p:txBody>
        </p:sp>
      </p:grpSp>
      <p:sp>
        <p:nvSpPr>
          <p:cNvPr id="64" name="TextBox 63">
            <a:extLst>
              <a:ext uri="{FF2B5EF4-FFF2-40B4-BE49-F238E27FC236}">
                <a16:creationId xmlns:a16="http://schemas.microsoft.com/office/drawing/2014/main" id="{6C25D5EC-12C2-4E0C-8BD1-041AE8EC3EED}"/>
              </a:ext>
            </a:extLst>
          </p:cNvPr>
          <p:cNvSpPr txBox="1"/>
          <p:nvPr/>
        </p:nvSpPr>
        <p:spPr>
          <a:xfrm>
            <a:off x="4192589" y="490972"/>
            <a:ext cx="3437339" cy="523220"/>
          </a:xfrm>
          <a:prstGeom prst="rect">
            <a:avLst/>
          </a:prstGeom>
          <a:noFill/>
        </p:spPr>
        <p:txBody>
          <a:bodyPr wrap="square" rtlCol="0">
            <a:spAutoFit/>
          </a:bodyPr>
          <a:lstStyle/>
          <a:p>
            <a:pPr lvl="0"/>
            <a:r>
              <a:rPr lang="en-US" sz="2800" dirty="0">
                <a:solidFill>
                  <a:schemeClr val="bg1"/>
                </a:solidFill>
                <a:latin typeface="Poppins SemiBold" panose="00000700000000000000" pitchFamily="2" charset="0"/>
                <a:ea typeface="Playfair Display"/>
                <a:cs typeface="Poppins SemiBold" panose="00000700000000000000" pitchFamily="2" charset="0"/>
                <a:sym typeface="Playfair Display"/>
              </a:rPr>
              <a:t>VIP Arrangement</a:t>
            </a:r>
            <a:endParaRPr lang="en-US" sz="2800" i="1" dirty="0">
              <a:solidFill>
                <a:schemeClr val="bg1"/>
              </a:solidFill>
              <a:latin typeface="Poppins SemiBold" panose="00000700000000000000" pitchFamily="2" charset="0"/>
              <a:ea typeface="Playfair Display"/>
              <a:cs typeface="Poppins SemiBold" panose="00000700000000000000" pitchFamily="2" charset="0"/>
              <a:sym typeface="Playfair Display"/>
            </a:endParaRPr>
          </a:p>
        </p:txBody>
      </p:sp>
      <p:sp>
        <p:nvSpPr>
          <p:cNvPr id="65" name="Google Shape;651;p38">
            <a:extLst>
              <a:ext uri="{FF2B5EF4-FFF2-40B4-BE49-F238E27FC236}">
                <a16:creationId xmlns:a16="http://schemas.microsoft.com/office/drawing/2014/main" id="{0B29391F-F6F4-42F9-B5C4-6DBD20682A1D}"/>
              </a:ext>
            </a:extLst>
          </p:cNvPr>
          <p:cNvSpPr txBox="1"/>
          <p:nvPr/>
        </p:nvSpPr>
        <p:spPr>
          <a:xfrm>
            <a:off x="1600256" y="1189805"/>
            <a:ext cx="8622004" cy="1450980"/>
          </a:xfrm>
          <a:prstGeom prst="rect">
            <a:avLst/>
          </a:prstGeom>
          <a:noFill/>
          <a:ln>
            <a:noFill/>
          </a:ln>
        </p:spPr>
        <p:txBody>
          <a:bodyPr spcFirstLastPara="1" wrap="square" lIns="91425" tIns="45700" rIns="91425" bIns="45700" anchor="t" anchorCtr="0">
            <a:noAutofit/>
          </a:bodyPr>
          <a:lstStyle/>
          <a:p>
            <a:pPr>
              <a:lnSpc>
                <a:spcPct val="150000"/>
              </a:lnSpc>
            </a:pPr>
            <a:r>
              <a:rPr lang="en-US" sz="1400" b="1" dirty="0">
                <a:solidFill>
                  <a:schemeClr val="bg1">
                    <a:lumMod val="95000"/>
                  </a:schemeClr>
                </a:solidFill>
                <a:latin typeface="Poppins SemiBold" panose="00000700000000000000" pitchFamily="2" charset="0"/>
                <a:cs typeface="Poppins SemiBold" panose="00000700000000000000" pitchFamily="2" charset="0"/>
              </a:rPr>
              <a:t>London Sky creates and provide flexible solutions in all VIP services according to our </a:t>
            </a:r>
          </a:p>
          <a:p>
            <a:pPr>
              <a:lnSpc>
                <a:spcPct val="150000"/>
              </a:lnSpc>
            </a:pPr>
            <a:r>
              <a:rPr lang="en-US" sz="1400" b="1" dirty="0">
                <a:solidFill>
                  <a:schemeClr val="bg1">
                    <a:lumMod val="95000"/>
                  </a:schemeClr>
                </a:solidFill>
                <a:latin typeface="Poppins SemiBold" panose="00000700000000000000" pitchFamily="2" charset="0"/>
                <a:cs typeface="Poppins SemiBold" panose="00000700000000000000" pitchFamily="2" charset="0"/>
              </a:rPr>
              <a:t>customers’ demands and requests, develop a professional network of partners from all </a:t>
            </a:r>
          </a:p>
          <a:p>
            <a:pPr>
              <a:lnSpc>
                <a:spcPct val="150000"/>
              </a:lnSpc>
            </a:pPr>
            <a:r>
              <a:rPr lang="en-US" sz="1400" b="1" dirty="0">
                <a:solidFill>
                  <a:schemeClr val="bg1">
                    <a:lumMod val="95000"/>
                  </a:schemeClr>
                </a:solidFill>
                <a:latin typeface="Poppins SemiBold" panose="00000700000000000000" pitchFamily="2" charset="0"/>
                <a:cs typeface="Poppins SemiBold" panose="00000700000000000000" pitchFamily="2" charset="0"/>
              </a:rPr>
              <a:t>over the world, maintain and enhance long-term relationships with our clients and partners:</a:t>
            </a:r>
          </a:p>
        </p:txBody>
      </p:sp>
      <p:pic>
        <p:nvPicPr>
          <p:cNvPr id="10" name="Picture Placeholder 9"/>
          <p:cNvPicPr>
            <a:picLocks noGrp="1" noChangeAspect="1"/>
          </p:cNvPicPr>
          <p:nvPr>
            <p:ph type="pic" sz="quarter" idx="24"/>
          </p:nvPr>
        </p:nvPicPr>
        <p:blipFill>
          <a:blip r:embed="rId4" cstate="hqprint">
            <a:extLst>
              <a:ext uri="{28A0092B-C50C-407E-A947-70E740481C1C}">
                <a14:useLocalDpi xmlns:a14="http://schemas.microsoft.com/office/drawing/2010/main" val="0"/>
              </a:ext>
            </a:extLst>
          </a:blip>
          <a:srcRect l="10067" r="10067"/>
          <a:stretch>
            <a:fillRect/>
          </a:stretch>
        </p:blipFill>
        <p:spPr>
          <a:xfrm>
            <a:off x="3321050" y="3482975"/>
            <a:ext cx="2414588" cy="2017713"/>
          </a:xfrm>
        </p:spPr>
      </p:pic>
      <p:grpSp>
        <p:nvGrpSpPr>
          <p:cNvPr id="82" name="Group 81">
            <a:extLst>
              <a:ext uri="{FF2B5EF4-FFF2-40B4-BE49-F238E27FC236}">
                <a16:creationId xmlns:a16="http://schemas.microsoft.com/office/drawing/2014/main" id="{3B8E04A1-BE41-484C-B600-22CEE2E7E87F}"/>
              </a:ext>
            </a:extLst>
          </p:cNvPr>
          <p:cNvGrpSpPr/>
          <p:nvPr/>
        </p:nvGrpSpPr>
        <p:grpSpPr>
          <a:xfrm>
            <a:off x="3126212" y="4891559"/>
            <a:ext cx="1503260" cy="371876"/>
            <a:chOff x="8049501" y="4845304"/>
            <a:chExt cx="1690240" cy="418131"/>
          </a:xfrm>
        </p:grpSpPr>
        <p:sp>
          <p:nvSpPr>
            <p:cNvPr id="83" name="Google Shape;7;p2">
              <a:extLst>
                <a:ext uri="{FF2B5EF4-FFF2-40B4-BE49-F238E27FC236}">
                  <a16:creationId xmlns:a16="http://schemas.microsoft.com/office/drawing/2014/main" id="{5CDCB872-6636-4C8F-8E32-77D0DCA85008}"/>
                </a:ext>
              </a:extLst>
            </p:cNvPr>
            <p:cNvSpPr/>
            <p:nvPr/>
          </p:nvSpPr>
          <p:spPr>
            <a:xfrm>
              <a:off x="8049501" y="4845304"/>
              <a:ext cx="1690240" cy="418131"/>
            </a:xfrm>
            <a:prstGeom prst="rect">
              <a:avLst/>
            </a:prstGeom>
            <a:solidFill>
              <a:srgbClr val="FFA333"/>
            </a:solidFill>
            <a:ln w="38100">
              <a:noFill/>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rtl="0">
                <a:spcBef>
                  <a:spcPts val="0"/>
                </a:spcBef>
                <a:spcAft>
                  <a:spcPts val="0"/>
                </a:spcAft>
                <a:buNone/>
              </a:pPr>
              <a:endParaRPr sz="1800" b="0" i="0" u="none" strike="noStrike" cap="none">
                <a:solidFill>
                  <a:srgbClr val="002060"/>
                </a:solidFill>
                <a:latin typeface="Arial" panose="020B0604020202020204" pitchFamily="34" charset="0"/>
                <a:ea typeface="Calibri"/>
                <a:cs typeface="Arial" panose="020B0604020202020204" pitchFamily="34" charset="0"/>
                <a:sym typeface="Calibri"/>
              </a:endParaRPr>
            </a:p>
          </p:txBody>
        </p:sp>
        <p:sp>
          <p:nvSpPr>
            <p:cNvPr id="84" name="TextBox 83">
              <a:extLst>
                <a:ext uri="{FF2B5EF4-FFF2-40B4-BE49-F238E27FC236}">
                  <a16:creationId xmlns:a16="http://schemas.microsoft.com/office/drawing/2014/main" id="{120D745B-54E6-4E1A-82E1-24D91D2FBE76}"/>
                </a:ext>
              </a:extLst>
            </p:cNvPr>
            <p:cNvSpPr txBox="1"/>
            <p:nvPr/>
          </p:nvSpPr>
          <p:spPr>
            <a:xfrm>
              <a:off x="8120846" y="4908174"/>
              <a:ext cx="1547548" cy="328756"/>
            </a:xfrm>
            <a:prstGeom prst="rect">
              <a:avLst/>
            </a:prstGeom>
            <a:noFill/>
          </p:spPr>
          <p:txBody>
            <a:bodyPr wrap="square" rtlCol="0">
              <a:spAutoFit/>
            </a:bodyPr>
            <a:lstStyle/>
            <a:p>
              <a:pPr algn="ctr"/>
              <a:r>
                <a:rPr lang="en-US" sz="1300" dirty="0">
                  <a:solidFill>
                    <a:schemeClr val="bg1">
                      <a:lumMod val="95000"/>
                    </a:schemeClr>
                  </a:solidFill>
                  <a:latin typeface="Poppins Medium" panose="00000600000000000000" pitchFamily="2" charset="0"/>
                  <a:cs typeface="Poppins Medium" panose="00000600000000000000" pitchFamily="2" charset="0"/>
                </a:rPr>
                <a:t>VIP Lounge</a:t>
              </a:r>
              <a:endParaRPr lang="en-US" sz="1300" b="1" i="1" dirty="0">
                <a:solidFill>
                  <a:schemeClr val="bg1">
                    <a:lumMod val="95000"/>
                  </a:schemeClr>
                </a:solidFill>
                <a:latin typeface="Poppins Medium" panose="00000600000000000000" pitchFamily="2" charset="0"/>
                <a:cs typeface="Poppins Medium" panose="00000600000000000000" pitchFamily="2" charset="0"/>
              </a:endParaRPr>
            </a:p>
          </p:txBody>
        </p:sp>
      </p:grpSp>
      <p:pic>
        <p:nvPicPr>
          <p:cNvPr id="11" name="Picture Placeholder 10"/>
          <p:cNvPicPr>
            <a:picLocks noGrp="1" noChangeAspect="1"/>
          </p:cNvPicPr>
          <p:nvPr>
            <p:ph type="pic" sz="quarter" idx="24"/>
          </p:nvPr>
        </p:nvPicPr>
        <p:blipFill>
          <a:blip r:embed="rId5" cstate="hqprint">
            <a:extLst>
              <a:ext uri="{28A0092B-C50C-407E-A947-70E740481C1C}">
                <a14:useLocalDpi xmlns:a14="http://schemas.microsoft.com/office/drawing/2010/main" val="0"/>
              </a:ext>
            </a:extLst>
          </a:blip>
          <a:srcRect l="10052" r="10052"/>
          <a:stretch>
            <a:fillRect/>
          </a:stretch>
        </p:blipFill>
        <p:spPr>
          <a:xfrm>
            <a:off x="6275388" y="2874963"/>
            <a:ext cx="2416175" cy="2016125"/>
          </a:xfrm>
        </p:spPr>
      </p:pic>
      <p:grpSp>
        <p:nvGrpSpPr>
          <p:cNvPr id="90" name="Group 89">
            <a:extLst>
              <a:ext uri="{FF2B5EF4-FFF2-40B4-BE49-F238E27FC236}">
                <a16:creationId xmlns:a16="http://schemas.microsoft.com/office/drawing/2014/main" id="{3B8E04A1-BE41-484C-B600-22CEE2E7E87F}"/>
              </a:ext>
            </a:extLst>
          </p:cNvPr>
          <p:cNvGrpSpPr/>
          <p:nvPr/>
        </p:nvGrpSpPr>
        <p:grpSpPr>
          <a:xfrm>
            <a:off x="6081980" y="4283029"/>
            <a:ext cx="1503260" cy="371876"/>
            <a:chOff x="8049501" y="4845304"/>
            <a:chExt cx="1690240" cy="418131"/>
          </a:xfrm>
        </p:grpSpPr>
        <p:sp>
          <p:nvSpPr>
            <p:cNvPr id="91" name="Google Shape;7;p2">
              <a:extLst>
                <a:ext uri="{FF2B5EF4-FFF2-40B4-BE49-F238E27FC236}">
                  <a16:creationId xmlns:a16="http://schemas.microsoft.com/office/drawing/2014/main" id="{5CDCB872-6636-4C8F-8E32-77D0DCA85008}"/>
                </a:ext>
              </a:extLst>
            </p:cNvPr>
            <p:cNvSpPr/>
            <p:nvPr/>
          </p:nvSpPr>
          <p:spPr>
            <a:xfrm>
              <a:off x="8049501" y="4845304"/>
              <a:ext cx="1690240" cy="418131"/>
            </a:xfrm>
            <a:prstGeom prst="rect">
              <a:avLst/>
            </a:prstGeom>
            <a:solidFill>
              <a:srgbClr val="FFA333"/>
            </a:solidFill>
            <a:ln w="38100">
              <a:noFill/>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rtl="0">
                <a:spcBef>
                  <a:spcPts val="0"/>
                </a:spcBef>
                <a:spcAft>
                  <a:spcPts val="0"/>
                </a:spcAft>
                <a:buNone/>
              </a:pPr>
              <a:endParaRPr sz="1800" b="0" i="0" u="none" strike="noStrike" cap="none">
                <a:solidFill>
                  <a:srgbClr val="002060"/>
                </a:solidFill>
                <a:latin typeface="Arial" panose="020B0604020202020204" pitchFamily="34" charset="0"/>
                <a:ea typeface="Calibri"/>
                <a:cs typeface="Arial" panose="020B0604020202020204" pitchFamily="34" charset="0"/>
                <a:sym typeface="Calibri"/>
              </a:endParaRPr>
            </a:p>
          </p:txBody>
        </p:sp>
        <p:sp>
          <p:nvSpPr>
            <p:cNvPr id="92" name="TextBox 91">
              <a:extLst>
                <a:ext uri="{FF2B5EF4-FFF2-40B4-BE49-F238E27FC236}">
                  <a16:creationId xmlns:a16="http://schemas.microsoft.com/office/drawing/2014/main" id="{120D745B-54E6-4E1A-82E1-24D91D2FBE76}"/>
                </a:ext>
              </a:extLst>
            </p:cNvPr>
            <p:cNvSpPr txBox="1"/>
            <p:nvPr/>
          </p:nvSpPr>
          <p:spPr>
            <a:xfrm>
              <a:off x="8120846" y="4908174"/>
              <a:ext cx="1547548" cy="328756"/>
            </a:xfrm>
            <a:prstGeom prst="rect">
              <a:avLst/>
            </a:prstGeom>
            <a:noFill/>
          </p:spPr>
          <p:txBody>
            <a:bodyPr wrap="square" rtlCol="0">
              <a:spAutoFit/>
            </a:bodyPr>
            <a:lstStyle/>
            <a:p>
              <a:pPr algn="ctr"/>
              <a:r>
                <a:rPr lang="en-US" sz="1300" dirty="0">
                  <a:solidFill>
                    <a:schemeClr val="bg1">
                      <a:lumMod val="95000"/>
                    </a:schemeClr>
                  </a:solidFill>
                  <a:latin typeface="Poppins Medium" panose="00000600000000000000" pitchFamily="2" charset="0"/>
                  <a:cs typeface="Poppins Medium" panose="00000600000000000000" pitchFamily="2" charset="0"/>
                </a:rPr>
                <a:t>Transfers</a:t>
              </a:r>
              <a:endParaRPr lang="en-US" sz="1300" b="1" i="1" dirty="0">
                <a:solidFill>
                  <a:schemeClr val="bg1">
                    <a:lumMod val="95000"/>
                  </a:schemeClr>
                </a:solidFill>
                <a:latin typeface="Poppins Medium" panose="00000600000000000000" pitchFamily="2" charset="0"/>
                <a:cs typeface="Poppins Medium" panose="00000600000000000000" pitchFamily="2" charset="0"/>
              </a:endParaRPr>
            </a:p>
          </p:txBody>
        </p:sp>
      </p:grpSp>
      <p:pic>
        <p:nvPicPr>
          <p:cNvPr id="8" name="Picture Placeholder 7"/>
          <p:cNvPicPr>
            <a:picLocks noGrp="1" noChangeAspect="1"/>
          </p:cNvPicPr>
          <p:nvPr>
            <p:ph type="pic" sz="quarter" idx="24"/>
          </p:nvPr>
        </p:nvPicPr>
        <p:blipFill>
          <a:blip r:embed="rId6" cstate="hqprint">
            <a:extLst>
              <a:ext uri="{28A0092B-C50C-407E-A947-70E740481C1C}">
                <a14:useLocalDpi xmlns:a14="http://schemas.microsoft.com/office/drawing/2010/main" val="0"/>
              </a:ext>
            </a:extLst>
          </a:blip>
          <a:srcRect l="10026" r="10026"/>
          <a:stretch>
            <a:fillRect/>
          </a:stretch>
        </p:blipFill>
        <p:spPr>
          <a:xfrm>
            <a:off x="492125" y="2874963"/>
            <a:ext cx="2414588" cy="2016125"/>
          </a:xfrm>
        </p:spPr>
      </p:pic>
      <p:grpSp>
        <p:nvGrpSpPr>
          <p:cNvPr id="94" name="Group 93">
            <a:extLst>
              <a:ext uri="{FF2B5EF4-FFF2-40B4-BE49-F238E27FC236}">
                <a16:creationId xmlns:a16="http://schemas.microsoft.com/office/drawing/2014/main" id="{3B8E04A1-BE41-484C-B600-22CEE2E7E87F}"/>
              </a:ext>
            </a:extLst>
          </p:cNvPr>
          <p:cNvGrpSpPr/>
          <p:nvPr/>
        </p:nvGrpSpPr>
        <p:grpSpPr>
          <a:xfrm>
            <a:off x="231833" y="4283028"/>
            <a:ext cx="1633999" cy="371876"/>
            <a:chOff x="7976000" y="4845304"/>
            <a:chExt cx="1837241" cy="418131"/>
          </a:xfrm>
        </p:grpSpPr>
        <p:sp>
          <p:nvSpPr>
            <p:cNvPr id="95" name="Google Shape;7;p2">
              <a:extLst>
                <a:ext uri="{FF2B5EF4-FFF2-40B4-BE49-F238E27FC236}">
                  <a16:creationId xmlns:a16="http://schemas.microsoft.com/office/drawing/2014/main" id="{5CDCB872-6636-4C8F-8E32-77D0DCA85008}"/>
                </a:ext>
              </a:extLst>
            </p:cNvPr>
            <p:cNvSpPr/>
            <p:nvPr/>
          </p:nvSpPr>
          <p:spPr>
            <a:xfrm>
              <a:off x="8049501" y="4845304"/>
              <a:ext cx="1690240" cy="418131"/>
            </a:xfrm>
            <a:prstGeom prst="rect">
              <a:avLst/>
            </a:prstGeom>
            <a:solidFill>
              <a:srgbClr val="FFA333"/>
            </a:solidFill>
            <a:ln w="38100">
              <a:noFill/>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rtl="0">
                <a:spcBef>
                  <a:spcPts val="0"/>
                </a:spcBef>
                <a:spcAft>
                  <a:spcPts val="0"/>
                </a:spcAft>
                <a:buNone/>
              </a:pPr>
              <a:endParaRPr sz="1800" b="0" i="0" u="none" strike="noStrike" cap="none">
                <a:solidFill>
                  <a:srgbClr val="002060"/>
                </a:solidFill>
                <a:latin typeface="Arial" panose="020B0604020202020204" pitchFamily="34" charset="0"/>
                <a:ea typeface="Calibri"/>
                <a:cs typeface="Arial" panose="020B0604020202020204" pitchFamily="34" charset="0"/>
                <a:sym typeface="Calibri"/>
              </a:endParaRPr>
            </a:p>
          </p:txBody>
        </p:sp>
        <p:sp>
          <p:nvSpPr>
            <p:cNvPr id="96" name="TextBox 95">
              <a:extLst>
                <a:ext uri="{FF2B5EF4-FFF2-40B4-BE49-F238E27FC236}">
                  <a16:creationId xmlns:a16="http://schemas.microsoft.com/office/drawing/2014/main" id="{120D745B-54E6-4E1A-82E1-24D91D2FBE76}"/>
                </a:ext>
              </a:extLst>
            </p:cNvPr>
            <p:cNvSpPr txBox="1"/>
            <p:nvPr/>
          </p:nvSpPr>
          <p:spPr>
            <a:xfrm>
              <a:off x="7976000" y="4908174"/>
              <a:ext cx="1837241" cy="328756"/>
            </a:xfrm>
            <a:prstGeom prst="rect">
              <a:avLst/>
            </a:prstGeom>
            <a:noFill/>
          </p:spPr>
          <p:txBody>
            <a:bodyPr wrap="square" rtlCol="0">
              <a:spAutoFit/>
            </a:bodyPr>
            <a:lstStyle/>
            <a:p>
              <a:pPr algn="ctr"/>
              <a:r>
                <a:rPr lang="en-US" sz="1300" dirty="0">
                  <a:solidFill>
                    <a:schemeClr val="bg1">
                      <a:lumMod val="95000"/>
                    </a:schemeClr>
                  </a:solidFill>
                  <a:latin typeface="Poppins Medium" panose="00000600000000000000" pitchFamily="2" charset="0"/>
                  <a:cs typeface="Poppins Medium" panose="00000600000000000000" pitchFamily="2" charset="0"/>
                </a:rPr>
                <a:t>Meet &amp; Assist</a:t>
              </a:r>
              <a:endParaRPr lang="en-US" sz="1300" b="1" i="1" dirty="0">
                <a:solidFill>
                  <a:schemeClr val="bg1">
                    <a:lumMod val="95000"/>
                  </a:schemeClr>
                </a:solidFill>
                <a:latin typeface="Poppins Medium" panose="00000600000000000000" pitchFamily="2" charset="0"/>
                <a:cs typeface="Poppins Medium" panose="00000600000000000000" pitchFamily="2" charset="0"/>
              </a:endParaRPr>
            </a:p>
          </p:txBody>
        </p:sp>
      </p:grpSp>
    </p:spTree>
    <p:extLst>
      <p:ext uri="{BB962C8B-B14F-4D97-AF65-F5344CB8AC3E}">
        <p14:creationId xmlns:p14="http://schemas.microsoft.com/office/powerpoint/2010/main" val="159962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 y="-78911"/>
            <a:ext cx="12391506" cy="6972871"/>
          </a:xfrm>
          <a:prstGeom prst="rect">
            <a:avLst/>
          </a:prstGeom>
        </p:spPr>
      </p:pic>
      <p:sp>
        <p:nvSpPr>
          <p:cNvPr id="64" name="TextBox 63">
            <a:extLst>
              <a:ext uri="{FF2B5EF4-FFF2-40B4-BE49-F238E27FC236}">
                <a16:creationId xmlns:a16="http://schemas.microsoft.com/office/drawing/2014/main" id="{AF10111C-5187-4834-8DF3-BAA1BFD74F41}"/>
              </a:ext>
            </a:extLst>
          </p:cNvPr>
          <p:cNvSpPr txBox="1"/>
          <p:nvPr/>
        </p:nvSpPr>
        <p:spPr>
          <a:xfrm>
            <a:off x="603437" y="464575"/>
            <a:ext cx="3086101" cy="523220"/>
          </a:xfrm>
          <a:prstGeom prst="rect">
            <a:avLst/>
          </a:prstGeom>
          <a:noFill/>
        </p:spPr>
        <p:txBody>
          <a:bodyPr wrap="none" rtlCol="0">
            <a:spAutoFit/>
          </a:bodyPr>
          <a:lstStyle/>
          <a:p>
            <a:r>
              <a:rPr lang="en-US" sz="2800" dirty="0">
                <a:solidFill>
                  <a:srgbClr val="1F67E4"/>
                </a:solidFill>
                <a:latin typeface="Poppins SemiBold" panose="00000700000000000000" pitchFamily="2" charset="0"/>
                <a:cs typeface="Poppins SemiBold" panose="00000700000000000000" pitchFamily="2" charset="0"/>
              </a:rPr>
              <a:t>A-Meet &amp; Assist</a:t>
            </a:r>
          </a:p>
        </p:txBody>
      </p:sp>
      <p:sp>
        <p:nvSpPr>
          <p:cNvPr id="65" name="TextBox 64">
            <a:extLst>
              <a:ext uri="{FF2B5EF4-FFF2-40B4-BE49-F238E27FC236}">
                <a16:creationId xmlns:a16="http://schemas.microsoft.com/office/drawing/2014/main" id="{DAC394C3-C14C-454C-BD9E-6B81787EBA9F}"/>
              </a:ext>
            </a:extLst>
          </p:cNvPr>
          <p:cNvSpPr txBox="1"/>
          <p:nvPr/>
        </p:nvSpPr>
        <p:spPr>
          <a:xfrm>
            <a:off x="590512" y="1316837"/>
            <a:ext cx="5003953" cy="493981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Means personal assistance through all airport formalities. </a:t>
            </a:r>
          </a:p>
          <a:p>
            <a:pPr marL="285750" indent="-285750">
              <a:lnSpc>
                <a:spcPct val="150000"/>
              </a:lnSpc>
              <a:buFont typeface="Arial" panose="020B0604020202020204" pitchFamily="34" charset="0"/>
              <a:buChar char="•"/>
            </a:pPr>
            <a:endParaRPr lang="en-US" sz="1400" dirty="0">
              <a:latin typeface="Poppins SemiBold" panose="00000700000000000000" pitchFamily="2" charset="0"/>
              <a:cs typeface="Poppins SemiBold" panose="00000700000000000000" pitchFamily="2" charset="0"/>
            </a:endParaRPr>
          </a:p>
          <a:p>
            <a:pPr marL="285750" indent="-2857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Arriving passengers are punctually met with a welcoming signage by an airport agent, assisted with all necessary procedures and led to the arrival hall or to the prearranged transportation. </a:t>
            </a:r>
          </a:p>
          <a:p>
            <a:pPr marL="285750" indent="-285750">
              <a:lnSpc>
                <a:spcPct val="150000"/>
              </a:lnSpc>
              <a:buFont typeface="Arial" panose="020B0604020202020204" pitchFamily="34" charset="0"/>
              <a:buChar char="•"/>
            </a:pPr>
            <a:endParaRPr lang="en-US" sz="1400" dirty="0">
              <a:latin typeface="Poppins SemiBold" panose="00000700000000000000" pitchFamily="2" charset="0"/>
              <a:cs typeface="Poppins SemiBold" panose="00000700000000000000" pitchFamily="2" charset="0"/>
            </a:endParaRPr>
          </a:p>
          <a:p>
            <a:pPr marL="285750" indent="-2857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On departure, the meeting takes place </a:t>
            </a:r>
            <a:r>
              <a:rPr lang="en-US" sz="1400" dirty="0" err="1">
                <a:latin typeface="Poppins SemiBold" panose="00000700000000000000" pitchFamily="2" charset="0"/>
                <a:cs typeface="Poppins SemiBold" panose="00000700000000000000" pitchFamily="2" charset="0"/>
              </a:rPr>
              <a:t>kerbside</a:t>
            </a:r>
            <a:r>
              <a:rPr lang="en-US" sz="1400" dirty="0">
                <a:latin typeface="Poppins SemiBold" panose="00000700000000000000" pitchFamily="2" charset="0"/>
                <a:cs typeface="Poppins SemiBold" panose="00000700000000000000" pitchFamily="2" charset="0"/>
              </a:rPr>
              <a:t> and is followed by a thorough assistance with check-in, security control and immigration formalities until the passengers safely and timely reach the boarding. Of course, this service can be ordered for transits as well to receive full assistance from gate to gate.</a:t>
            </a:r>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7396" r="17396"/>
          <a:stretch>
            <a:fillRect/>
          </a:stretch>
        </p:blipFill>
        <p:spPr/>
      </p:pic>
    </p:spTree>
    <p:extLst>
      <p:ext uri="{BB962C8B-B14F-4D97-AF65-F5344CB8AC3E}">
        <p14:creationId xmlns:p14="http://schemas.microsoft.com/office/powerpoint/2010/main" val="2467945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 y="-78911"/>
            <a:ext cx="12391506" cy="6972871"/>
          </a:xfrm>
          <a:prstGeom prst="rect">
            <a:avLst/>
          </a:prstGeom>
        </p:spPr>
      </p:pic>
      <p:sp>
        <p:nvSpPr>
          <p:cNvPr id="64" name="TextBox 63">
            <a:extLst>
              <a:ext uri="{FF2B5EF4-FFF2-40B4-BE49-F238E27FC236}">
                <a16:creationId xmlns:a16="http://schemas.microsoft.com/office/drawing/2014/main" id="{AF10111C-5187-4834-8DF3-BAA1BFD74F41}"/>
              </a:ext>
            </a:extLst>
          </p:cNvPr>
          <p:cNvSpPr txBox="1"/>
          <p:nvPr/>
        </p:nvSpPr>
        <p:spPr>
          <a:xfrm>
            <a:off x="603437" y="472986"/>
            <a:ext cx="2616422" cy="523220"/>
          </a:xfrm>
          <a:prstGeom prst="rect">
            <a:avLst/>
          </a:prstGeom>
          <a:noFill/>
        </p:spPr>
        <p:txBody>
          <a:bodyPr wrap="none" rtlCol="0">
            <a:spAutoFit/>
          </a:bodyPr>
          <a:lstStyle/>
          <a:p>
            <a:r>
              <a:rPr lang="en-US" sz="2800" dirty="0">
                <a:solidFill>
                  <a:srgbClr val="1F67E4"/>
                </a:solidFill>
                <a:latin typeface="Poppins SemiBold" panose="00000700000000000000" pitchFamily="2" charset="0"/>
                <a:cs typeface="Poppins SemiBold" panose="00000700000000000000" pitchFamily="2" charset="0"/>
              </a:rPr>
              <a:t>B-VIP Lounge</a:t>
            </a:r>
          </a:p>
        </p:txBody>
      </p:sp>
      <p:sp>
        <p:nvSpPr>
          <p:cNvPr id="65" name="TextBox 64">
            <a:extLst>
              <a:ext uri="{FF2B5EF4-FFF2-40B4-BE49-F238E27FC236}">
                <a16:creationId xmlns:a16="http://schemas.microsoft.com/office/drawing/2014/main" id="{DAC394C3-C14C-454C-BD9E-6B81787EBA9F}"/>
              </a:ext>
            </a:extLst>
          </p:cNvPr>
          <p:cNvSpPr txBox="1"/>
          <p:nvPr/>
        </p:nvSpPr>
        <p:spPr>
          <a:xfrm>
            <a:off x="590512" y="1128032"/>
            <a:ext cx="5003953" cy="558614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when travelling and luxury are involved, few locations can compare with an airport VIP Lounge. </a:t>
            </a:r>
          </a:p>
          <a:p>
            <a:pPr>
              <a:lnSpc>
                <a:spcPct val="150000"/>
              </a:lnSpc>
            </a:pPr>
            <a:endParaRPr lang="en-US" sz="1400" dirty="0">
              <a:latin typeface="Poppins SemiBold" panose="00000700000000000000" pitchFamily="2" charset="0"/>
              <a:cs typeface="Poppins SemiBold" panose="00000700000000000000" pitchFamily="2" charset="0"/>
            </a:endParaRPr>
          </a:p>
          <a:p>
            <a:pPr marL="285750" indent="-2857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Although Lounge access is usually included in a Business or First-Class ticket, more and more airports dispose of exclusive premises that can be accessed only upon request or when a comprehensive VIP service takes place.</a:t>
            </a:r>
          </a:p>
          <a:p>
            <a:pPr>
              <a:lnSpc>
                <a:spcPct val="150000"/>
              </a:lnSpc>
            </a:pPr>
            <a:endParaRPr lang="en-US" sz="1400" dirty="0">
              <a:latin typeface="Poppins SemiBold" panose="00000700000000000000" pitchFamily="2" charset="0"/>
              <a:cs typeface="Poppins SemiBold" panose="00000700000000000000" pitchFamily="2" charset="0"/>
            </a:endParaRPr>
          </a:p>
          <a:p>
            <a:pPr marL="285750" indent="-2857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What a passenger can expect is no less than relax, quietness and punctual service before the boarding time.</a:t>
            </a:r>
          </a:p>
          <a:p>
            <a:pPr>
              <a:lnSpc>
                <a:spcPct val="150000"/>
              </a:lnSpc>
            </a:pPr>
            <a:endParaRPr lang="en-US" sz="1400" dirty="0">
              <a:latin typeface="Poppins SemiBold" panose="00000700000000000000" pitchFamily="2" charset="0"/>
              <a:cs typeface="Poppins SemiBold" panose="00000700000000000000" pitchFamily="2" charset="0"/>
            </a:endParaRPr>
          </a:p>
          <a:p>
            <a:pPr marL="285750" indent="-2857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At selected airports, Lounge access can be provided even upon arrival to all those who need some refreshment after a long flight and/or before an immediate business engagement.</a:t>
            </a:r>
          </a:p>
        </p:txBody>
      </p:sp>
      <p:pic>
        <p:nvPicPr>
          <p:cNvPr id="6" name="Picture Placeholder 5"/>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7360" r="17360"/>
          <a:stretch>
            <a:fillRect/>
          </a:stretch>
        </p:blipFill>
        <p:spPr/>
      </p:pic>
    </p:spTree>
    <p:extLst>
      <p:ext uri="{BB962C8B-B14F-4D97-AF65-F5344CB8AC3E}">
        <p14:creationId xmlns:p14="http://schemas.microsoft.com/office/powerpoint/2010/main" val="76227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 y="-78911"/>
            <a:ext cx="12391506" cy="6972871"/>
          </a:xfrm>
          <a:prstGeom prst="rect">
            <a:avLst/>
          </a:prstGeom>
        </p:spPr>
      </p:pic>
      <p:sp>
        <p:nvSpPr>
          <p:cNvPr id="64" name="TextBox 63">
            <a:extLst>
              <a:ext uri="{FF2B5EF4-FFF2-40B4-BE49-F238E27FC236}">
                <a16:creationId xmlns:a16="http://schemas.microsoft.com/office/drawing/2014/main" id="{AF10111C-5187-4834-8DF3-BAA1BFD74F41}"/>
              </a:ext>
            </a:extLst>
          </p:cNvPr>
          <p:cNvSpPr txBox="1"/>
          <p:nvPr/>
        </p:nvSpPr>
        <p:spPr>
          <a:xfrm>
            <a:off x="590512" y="262951"/>
            <a:ext cx="2382383" cy="523220"/>
          </a:xfrm>
          <a:prstGeom prst="rect">
            <a:avLst/>
          </a:prstGeom>
          <a:noFill/>
        </p:spPr>
        <p:txBody>
          <a:bodyPr wrap="none" rtlCol="0">
            <a:spAutoFit/>
          </a:bodyPr>
          <a:lstStyle/>
          <a:p>
            <a:r>
              <a:rPr lang="en-US" sz="2800" dirty="0">
                <a:solidFill>
                  <a:srgbClr val="1F67E4"/>
                </a:solidFill>
                <a:latin typeface="Poppins SemiBold" panose="00000700000000000000" pitchFamily="2" charset="0"/>
                <a:cs typeface="Poppins SemiBold" panose="00000700000000000000" pitchFamily="2" charset="0"/>
              </a:rPr>
              <a:t>C-Transfers</a:t>
            </a:r>
          </a:p>
        </p:txBody>
      </p:sp>
      <p:sp>
        <p:nvSpPr>
          <p:cNvPr id="65" name="TextBox 64">
            <a:extLst>
              <a:ext uri="{FF2B5EF4-FFF2-40B4-BE49-F238E27FC236}">
                <a16:creationId xmlns:a16="http://schemas.microsoft.com/office/drawing/2014/main" id="{DAC394C3-C14C-454C-BD9E-6B81787EBA9F}"/>
              </a:ext>
            </a:extLst>
          </p:cNvPr>
          <p:cNvSpPr txBox="1"/>
          <p:nvPr/>
        </p:nvSpPr>
        <p:spPr>
          <a:xfrm>
            <a:off x="590512" y="723828"/>
            <a:ext cx="5003953" cy="623247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A prearranged chauffeur transfer allows moving from and to the airport with total punctuality and style.</a:t>
            </a:r>
          </a:p>
          <a:p>
            <a:pPr>
              <a:lnSpc>
                <a:spcPct val="150000"/>
              </a:lnSpc>
            </a:pPr>
            <a:endParaRPr lang="en-US" sz="1400" dirty="0">
              <a:latin typeface="Poppins SemiBold" panose="00000700000000000000" pitchFamily="2" charset="0"/>
              <a:cs typeface="Poppins SemiBold" panose="00000700000000000000" pitchFamily="2" charset="0"/>
            </a:endParaRPr>
          </a:p>
          <a:p>
            <a:pPr marL="285750" indent="-2857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The range of vehicles available for this  service is virtually so wide to meet everyone’s tastes and necessities.</a:t>
            </a:r>
          </a:p>
          <a:p>
            <a:pPr>
              <a:lnSpc>
                <a:spcPct val="150000"/>
              </a:lnSpc>
            </a:pPr>
            <a:endParaRPr lang="en-US" sz="1400" dirty="0">
              <a:latin typeface="Poppins SemiBold" panose="00000700000000000000" pitchFamily="2" charset="0"/>
              <a:cs typeface="Poppins SemiBold" panose="00000700000000000000" pitchFamily="2" charset="0"/>
            </a:endParaRPr>
          </a:p>
          <a:p>
            <a:pPr marL="285750" indent="-2857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Apart from enjoying the luxury of a premium car and the professionalism of an experienced chauffeur, guests can thus avoid to lose their time in pursuit of a taxi. </a:t>
            </a:r>
          </a:p>
          <a:p>
            <a:pPr>
              <a:lnSpc>
                <a:spcPct val="150000"/>
              </a:lnSpc>
            </a:pPr>
            <a:endParaRPr lang="en-US" sz="1400" dirty="0">
              <a:latin typeface="Poppins SemiBold" panose="00000700000000000000" pitchFamily="2" charset="0"/>
              <a:cs typeface="Poppins SemiBold" panose="00000700000000000000" pitchFamily="2" charset="0"/>
            </a:endParaRPr>
          </a:p>
          <a:p>
            <a:pPr marL="285750" indent="-2857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Of course, the comfort of a personal chauffeur can be extended to all kinds of routes, not only those entailing an airport: full disposal limo services, based on daily or hourly rates, represent the most exclusive and time-saving way of reaching one’s destination.</a:t>
            </a:r>
          </a:p>
        </p:txBody>
      </p:sp>
      <p:pic>
        <p:nvPicPr>
          <p:cNvPr id="4" name="Picture Placeholder 3"/>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7396" r="17396"/>
          <a:stretch>
            <a:fillRect/>
          </a:stretch>
        </p:blipFill>
        <p:spPr/>
      </p:pic>
    </p:spTree>
    <p:extLst>
      <p:ext uri="{BB962C8B-B14F-4D97-AF65-F5344CB8AC3E}">
        <p14:creationId xmlns:p14="http://schemas.microsoft.com/office/powerpoint/2010/main" val="3517015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 y="-78911"/>
            <a:ext cx="12391506" cy="6972871"/>
          </a:xfrm>
          <a:prstGeom prst="rect">
            <a:avLst/>
          </a:prstGeom>
        </p:spPr>
      </p:pic>
      <p:sp>
        <p:nvSpPr>
          <p:cNvPr id="64" name="TextBox 63">
            <a:extLst>
              <a:ext uri="{FF2B5EF4-FFF2-40B4-BE49-F238E27FC236}">
                <a16:creationId xmlns:a16="http://schemas.microsoft.com/office/drawing/2014/main" id="{AF10111C-5187-4834-8DF3-BAA1BFD74F41}"/>
              </a:ext>
            </a:extLst>
          </p:cNvPr>
          <p:cNvSpPr txBox="1"/>
          <p:nvPr/>
        </p:nvSpPr>
        <p:spPr>
          <a:xfrm>
            <a:off x="590512" y="262951"/>
            <a:ext cx="4873450" cy="954107"/>
          </a:xfrm>
          <a:prstGeom prst="rect">
            <a:avLst/>
          </a:prstGeom>
          <a:noFill/>
        </p:spPr>
        <p:txBody>
          <a:bodyPr wrap="none" rtlCol="0">
            <a:spAutoFit/>
          </a:bodyPr>
          <a:lstStyle/>
          <a:p>
            <a:r>
              <a:rPr lang="en-US" sz="2800" dirty="0">
                <a:solidFill>
                  <a:srgbClr val="1F67E4"/>
                </a:solidFill>
                <a:latin typeface="Poppins SemiBold" panose="00000700000000000000" pitchFamily="2" charset="0"/>
                <a:cs typeface="Poppins SemiBold" panose="00000700000000000000" pitchFamily="2" charset="0"/>
              </a:rPr>
              <a:t>D-Conference Events and</a:t>
            </a:r>
          </a:p>
          <a:p>
            <a:r>
              <a:rPr lang="en-US" sz="2800" dirty="0">
                <a:solidFill>
                  <a:srgbClr val="1F67E4"/>
                </a:solidFill>
                <a:latin typeface="Poppins SemiBold" panose="00000700000000000000" pitchFamily="2" charset="0"/>
                <a:cs typeface="Poppins SemiBold" panose="00000700000000000000" pitchFamily="2" charset="0"/>
              </a:rPr>
              <a:t>Meeting Rooms</a:t>
            </a:r>
          </a:p>
        </p:txBody>
      </p:sp>
      <p:sp>
        <p:nvSpPr>
          <p:cNvPr id="65" name="TextBox 64">
            <a:extLst>
              <a:ext uri="{FF2B5EF4-FFF2-40B4-BE49-F238E27FC236}">
                <a16:creationId xmlns:a16="http://schemas.microsoft.com/office/drawing/2014/main" id="{DAC394C3-C14C-454C-BD9E-6B81787EBA9F}"/>
              </a:ext>
            </a:extLst>
          </p:cNvPr>
          <p:cNvSpPr txBox="1"/>
          <p:nvPr/>
        </p:nvSpPr>
        <p:spPr>
          <a:xfrm>
            <a:off x="590512" y="1411872"/>
            <a:ext cx="5003953" cy="5262979"/>
          </a:xfrm>
          <a:prstGeom prst="rect">
            <a:avLst/>
          </a:prstGeom>
          <a:noFill/>
        </p:spPr>
        <p:txBody>
          <a:bodyPr wrap="square">
            <a:spAutoFit/>
          </a:bodyPr>
          <a:lstStyle/>
          <a:p>
            <a:pPr>
              <a:lnSpc>
                <a:spcPct val="150000"/>
              </a:lnSpc>
            </a:pPr>
            <a:r>
              <a:rPr lang="en-US" sz="1400" dirty="0">
                <a:latin typeface="Poppins SemiBold" panose="00000700000000000000" pitchFamily="2" charset="0"/>
                <a:cs typeface="Poppins SemiBold" panose="00000700000000000000" pitchFamily="2" charset="0"/>
              </a:rPr>
              <a:t>The importance of ensuring a smooth travel experience for conference attendees should never be </a:t>
            </a:r>
          </a:p>
          <a:p>
            <a:pPr>
              <a:lnSpc>
                <a:spcPct val="150000"/>
              </a:lnSpc>
            </a:pPr>
            <a:r>
              <a:rPr lang="en-US" sz="1400" dirty="0">
                <a:latin typeface="Poppins SemiBold" panose="00000700000000000000" pitchFamily="2" charset="0"/>
                <a:cs typeface="Poppins SemiBold" panose="00000700000000000000" pitchFamily="2" charset="0"/>
              </a:rPr>
              <a:t>underestimated.</a:t>
            </a:r>
          </a:p>
          <a:p>
            <a:pPr>
              <a:lnSpc>
                <a:spcPct val="150000"/>
              </a:lnSpc>
            </a:pPr>
            <a:endParaRPr lang="en-US" sz="1400" dirty="0">
              <a:latin typeface="Poppins SemiBold" panose="00000700000000000000" pitchFamily="2" charset="0"/>
              <a:cs typeface="Poppins SemiBold" panose="00000700000000000000" pitchFamily="2" charset="0"/>
            </a:endParaRPr>
          </a:p>
          <a:p>
            <a:pPr>
              <a:lnSpc>
                <a:spcPct val="150000"/>
              </a:lnSpc>
            </a:pPr>
            <a:r>
              <a:rPr lang="en-US" sz="1400" dirty="0">
                <a:latin typeface="Poppins SemiBold" panose="00000700000000000000" pitchFamily="2" charset="0"/>
                <a:cs typeface="Poppins SemiBold" panose="00000700000000000000" pitchFamily="2" charset="0"/>
              </a:rPr>
              <a:t>When it comes to catering for faculty members (conference committee members, speakers as well as other VIP attendees), this task takes on </a:t>
            </a:r>
          </a:p>
          <a:p>
            <a:pPr>
              <a:lnSpc>
                <a:spcPct val="150000"/>
              </a:lnSpc>
            </a:pPr>
            <a:r>
              <a:rPr lang="en-US" sz="1400" dirty="0">
                <a:latin typeface="Poppins SemiBold" panose="00000700000000000000" pitchFamily="2" charset="0"/>
                <a:cs typeface="Poppins SemiBold" panose="00000700000000000000" pitchFamily="2" charset="0"/>
              </a:rPr>
              <a:t>an entirely new dimension.</a:t>
            </a:r>
          </a:p>
          <a:p>
            <a:pPr>
              <a:lnSpc>
                <a:spcPct val="150000"/>
              </a:lnSpc>
            </a:pPr>
            <a:endParaRPr lang="en-US" sz="1400" dirty="0">
              <a:latin typeface="Poppins SemiBold" panose="00000700000000000000" pitchFamily="2" charset="0"/>
              <a:cs typeface="Poppins SemiBold" panose="00000700000000000000" pitchFamily="2" charset="0"/>
            </a:endParaRPr>
          </a:p>
          <a:p>
            <a:pPr>
              <a:lnSpc>
                <a:spcPct val="150000"/>
              </a:lnSpc>
            </a:pPr>
            <a:r>
              <a:rPr lang="en-US" sz="1400" dirty="0">
                <a:latin typeface="Poppins SemiBold" panose="00000700000000000000" pitchFamily="2" charset="0"/>
                <a:cs typeface="Poppins SemiBold" panose="00000700000000000000" pitchFamily="2" charset="0"/>
              </a:rPr>
              <a:t>London Sky help you start on the right foot and simplify the budgeting process by creating a global budget for travel expenses.</a:t>
            </a:r>
          </a:p>
          <a:p>
            <a:pPr>
              <a:lnSpc>
                <a:spcPct val="150000"/>
              </a:lnSpc>
            </a:pPr>
            <a:endParaRPr lang="en-US" sz="1400" dirty="0">
              <a:latin typeface="Poppins SemiBold" panose="00000700000000000000" pitchFamily="2" charset="0"/>
              <a:cs typeface="Poppins SemiBold" panose="00000700000000000000" pitchFamily="2" charset="0"/>
            </a:endParaRPr>
          </a:p>
          <a:p>
            <a:pPr>
              <a:lnSpc>
                <a:spcPct val="150000"/>
              </a:lnSpc>
            </a:pPr>
            <a:r>
              <a:rPr lang="en-US" sz="1400" dirty="0">
                <a:latin typeface="Poppins SemiBold" panose="00000700000000000000" pitchFamily="2" charset="0"/>
                <a:cs typeface="Poppins SemiBold" panose="00000700000000000000" pitchFamily="2" charset="0"/>
              </a:rPr>
              <a:t>Moreover, London Sky will be able to offer a real-time overview of overall travel costs so you </a:t>
            </a:r>
          </a:p>
          <a:p>
            <a:pPr>
              <a:lnSpc>
                <a:spcPct val="150000"/>
              </a:lnSpc>
            </a:pPr>
            <a:r>
              <a:rPr lang="en-US" sz="1400" dirty="0">
                <a:latin typeface="Poppins SemiBold" panose="00000700000000000000" pitchFamily="2" charset="0"/>
                <a:cs typeface="Poppins SemiBold" panose="00000700000000000000" pitchFamily="2" charset="0"/>
              </a:rPr>
              <a:t>can keep track of expenses easily.</a:t>
            </a:r>
          </a:p>
        </p:txBody>
      </p:sp>
      <p:pic>
        <p:nvPicPr>
          <p:cNvPr id="4" name="Picture Placeholder 3"/>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7396" r="17396"/>
          <a:stretch>
            <a:fillRect/>
          </a:stretch>
        </p:blipFill>
        <p:spPr/>
      </p:pic>
    </p:spTree>
    <p:extLst>
      <p:ext uri="{BB962C8B-B14F-4D97-AF65-F5344CB8AC3E}">
        <p14:creationId xmlns:p14="http://schemas.microsoft.com/office/powerpoint/2010/main" val="1730911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 y="-78911"/>
            <a:ext cx="12391506" cy="6972871"/>
          </a:xfrm>
          <a:prstGeom prst="rect">
            <a:avLst/>
          </a:prstGeom>
        </p:spPr>
      </p:pic>
      <p:sp>
        <p:nvSpPr>
          <p:cNvPr id="63" name="Slide Number Placeholder 5">
            <a:extLst>
              <a:ext uri="{FF2B5EF4-FFF2-40B4-BE49-F238E27FC236}">
                <a16:creationId xmlns:a16="http://schemas.microsoft.com/office/drawing/2014/main" id="{D4ED3C8D-D05A-4F24-96C2-B3FB110DB086}"/>
              </a:ext>
            </a:extLst>
          </p:cNvPr>
          <p:cNvSpPr txBox="1">
            <a:spLocks/>
          </p:cNvSpPr>
          <p:nvPr/>
        </p:nvSpPr>
        <p:spPr>
          <a:xfrm>
            <a:off x="10023107" y="5997999"/>
            <a:ext cx="1798027" cy="51730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a:solidFill>
                  <a:srgbClr val="ECECEC"/>
                </a:solidFill>
                <a:latin typeface="Poppins SemiBold" panose="00000700000000000000" pitchFamily="2" charset="0"/>
                <a:cs typeface="Poppins SemiBold" panose="00000700000000000000" pitchFamily="2" charset="0"/>
              </a:rPr>
              <a:t>0</a:t>
            </a:r>
            <a:fld id="{ABC2CDE9-FB27-4E16-BC78-C08588A4ECFC}" type="slidenum">
              <a:rPr lang="en-US" sz="6600" smtClean="0">
                <a:solidFill>
                  <a:srgbClr val="ECECEC"/>
                </a:solidFill>
                <a:latin typeface="Poppins SemiBold" panose="00000700000000000000" pitchFamily="2" charset="0"/>
                <a:cs typeface="Poppins SemiBold" panose="00000700000000000000" pitchFamily="2" charset="0"/>
              </a:rPr>
              <a:pPr/>
              <a:t>16</a:t>
            </a:fld>
            <a:endParaRPr lang="en-US" sz="6600" dirty="0">
              <a:solidFill>
                <a:srgbClr val="ECECEC"/>
              </a:solidFill>
              <a:latin typeface="Poppins SemiBold" panose="00000700000000000000" pitchFamily="2" charset="0"/>
              <a:cs typeface="Poppins SemiBold" panose="00000700000000000000" pitchFamily="2" charset="0"/>
            </a:endParaRPr>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7413" r="17413"/>
          <a:stretch>
            <a:fillRect/>
          </a:stretch>
        </p:blipFill>
        <p:spPr>
          <a:xfrm>
            <a:off x="5517774" y="-1243013"/>
            <a:ext cx="8739187" cy="8939213"/>
          </a:xfrm>
        </p:spPr>
      </p:pic>
      <p:sp>
        <p:nvSpPr>
          <p:cNvPr id="8" name="TextBox 7">
            <a:extLst>
              <a:ext uri="{FF2B5EF4-FFF2-40B4-BE49-F238E27FC236}">
                <a16:creationId xmlns:a16="http://schemas.microsoft.com/office/drawing/2014/main" id="{AF10111C-5187-4834-8DF3-BAA1BFD74F41}"/>
              </a:ext>
            </a:extLst>
          </p:cNvPr>
          <p:cNvSpPr txBox="1"/>
          <p:nvPr/>
        </p:nvSpPr>
        <p:spPr>
          <a:xfrm>
            <a:off x="603437" y="683542"/>
            <a:ext cx="1002197" cy="523220"/>
          </a:xfrm>
          <a:prstGeom prst="rect">
            <a:avLst/>
          </a:prstGeom>
          <a:noFill/>
        </p:spPr>
        <p:txBody>
          <a:bodyPr wrap="none" rtlCol="0">
            <a:spAutoFit/>
          </a:bodyPr>
          <a:lstStyle/>
          <a:p>
            <a:r>
              <a:rPr lang="en-US" sz="2800" dirty="0">
                <a:solidFill>
                  <a:srgbClr val="1F67E4"/>
                </a:solidFill>
                <a:latin typeface="Poppins SemiBold" panose="00000700000000000000" pitchFamily="2" charset="0"/>
                <a:cs typeface="Poppins SemiBold" panose="00000700000000000000" pitchFamily="2" charset="0"/>
              </a:rPr>
              <a:t>Tour</a:t>
            </a:r>
          </a:p>
        </p:txBody>
      </p:sp>
      <p:sp>
        <p:nvSpPr>
          <p:cNvPr id="10" name="TextBox 9">
            <a:extLst>
              <a:ext uri="{FF2B5EF4-FFF2-40B4-BE49-F238E27FC236}">
                <a16:creationId xmlns:a16="http://schemas.microsoft.com/office/drawing/2014/main" id="{DAC394C3-C14C-454C-BD9E-6B81787EBA9F}"/>
              </a:ext>
            </a:extLst>
          </p:cNvPr>
          <p:cNvSpPr txBox="1"/>
          <p:nvPr/>
        </p:nvSpPr>
        <p:spPr>
          <a:xfrm>
            <a:off x="590513" y="1257288"/>
            <a:ext cx="4769320" cy="5262979"/>
          </a:xfrm>
          <a:prstGeom prst="rect">
            <a:avLst/>
          </a:prstGeom>
          <a:noFill/>
        </p:spPr>
        <p:txBody>
          <a:bodyPr wrap="square">
            <a:spAutoFit/>
          </a:bodyPr>
          <a:lstStyle/>
          <a:p>
            <a:pPr>
              <a:lnSpc>
                <a:spcPct val="150000"/>
              </a:lnSpc>
            </a:pPr>
            <a:r>
              <a:rPr lang="en-US" sz="1400" dirty="0">
                <a:latin typeface="Poppins SemiBold" panose="00000700000000000000" pitchFamily="2" charset="0"/>
                <a:cs typeface="Poppins SemiBold" panose="00000700000000000000" pitchFamily="2" charset="0"/>
              </a:rPr>
              <a:t>Package tours from London Sky are excursions or holidays which “package” a </a:t>
            </a:r>
          </a:p>
          <a:p>
            <a:pPr>
              <a:lnSpc>
                <a:spcPct val="150000"/>
              </a:lnSpc>
            </a:pPr>
            <a:r>
              <a:rPr lang="en-US" sz="1400" dirty="0">
                <a:latin typeface="Poppins SemiBold" panose="00000700000000000000" pitchFamily="2" charset="0"/>
                <a:cs typeface="Poppins SemiBold" panose="00000700000000000000" pitchFamily="2" charset="0"/>
              </a:rPr>
              <a:t>variety of services together to make a single “combined” trip. </a:t>
            </a:r>
          </a:p>
          <a:p>
            <a:pPr>
              <a:lnSpc>
                <a:spcPct val="150000"/>
              </a:lnSpc>
            </a:pPr>
            <a:endParaRPr lang="en-US" sz="1400" dirty="0">
              <a:latin typeface="Poppins SemiBold" panose="00000700000000000000" pitchFamily="2" charset="0"/>
              <a:cs typeface="Poppins SemiBold" panose="00000700000000000000" pitchFamily="2" charset="0"/>
            </a:endParaRPr>
          </a:p>
          <a:p>
            <a:pPr>
              <a:lnSpc>
                <a:spcPct val="150000"/>
              </a:lnSpc>
            </a:pPr>
            <a:r>
              <a:rPr lang="en-US" sz="1400" dirty="0">
                <a:latin typeface="Poppins SemiBold" panose="00000700000000000000" pitchFamily="2" charset="0"/>
                <a:cs typeface="Poppins SemiBold" panose="00000700000000000000" pitchFamily="2" charset="0"/>
              </a:rPr>
              <a:t>Commonly our tours combine such things as flight ticket, transport, accommodation, visa and meals. </a:t>
            </a:r>
          </a:p>
          <a:p>
            <a:pPr>
              <a:lnSpc>
                <a:spcPct val="150000"/>
              </a:lnSpc>
            </a:pPr>
            <a:endParaRPr lang="en-US" sz="1400" dirty="0">
              <a:latin typeface="Poppins SemiBold" panose="00000700000000000000" pitchFamily="2" charset="0"/>
              <a:cs typeface="Poppins SemiBold" panose="00000700000000000000" pitchFamily="2" charset="0"/>
            </a:endParaRPr>
          </a:p>
          <a:p>
            <a:pPr>
              <a:lnSpc>
                <a:spcPct val="150000"/>
              </a:lnSpc>
            </a:pPr>
            <a:r>
              <a:rPr lang="en-US" sz="1400" dirty="0">
                <a:latin typeface="Poppins SemiBold" panose="00000700000000000000" pitchFamily="2" charset="0"/>
                <a:cs typeface="Poppins SemiBold" panose="00000700000000000000" pitchFamily="2" charset="0"/>
              </a:rPr>
              <a:t>They also include the provision of a tour guide and/or leader.</a:t>
            </a:r>
          </a:p>
          <a:p>
            <a:pPr>
              <a:lnSpc>
                <a:spcPct val="150000"/>
              </a:lnSpc>
            </a:pPr>
            <a:endParaRPr lang="en-US" sz="1400" dirty="0">
              <a:latin typeface="Poppins SemiBold" panose="00000700000000000000" pitchFamily="2" charset="0"/>
              <a:cs typeface="Poppins SemiBold" panose="00000700000000000000" pitchFamily="2" charset="0"/>
            </a:endParaRPr>
          </a:p>
          <a:p>
            <a:pPr>
              <a:lnSpc>
                <a:spcPct val="150000"/>
              </a:lnSpc>
            </a:pPr>
            <a:r>
              <a:rPr lang="en-US" sz="1400" dirty="0">
                <a:latin typeface="Poppins SemiBold" panose="00000700000000000000" pitchFamily="2" charset="0"/>
                <a:cs typeface="Poppins SemiBold" panose="00000700000000000000" pitchFamily="2" charset="0"/>
              </a:rPr>
              <a:t>Tours can be long or </a:t>
            </a:r>
          </a:p>
          <a:p>
            <a:pPr>
              <a:lnSpc>
                <a:spcPct val="150000"/>
              </a:lnSpc>
            </a:pPr>
            <a:r>
              <a:rPr lang="en-US" sz="1400" dirty="0">
                <a:latin typeface="Poppins SemiBold" panose="00000700000000000000" pitchFamily="2" charset="0"/>
                <a:cs typeface="Poppins SemiBold" panose="00000700000000000000" pitchFamily="2" charset="0"/>
              </a:rPr>
              <a:t>short in duration and distance.</a:t>
            </a:r>
          </a:p>
          <a:p>
            <a:pPr>
              <a:lnSpc>
                <a:spcPct val="150000"/>
              </a:lnSpc>
            </a:pPr>
            <a:endParaRPr lang="en-US" sz="1400" dirty="0">
              <a:latin typeface="Poppins SemiBold" panose="00000700000000000000" pitchFamily="2" charset="0"/>
              <a:cs typeface="Poppins SemiBold" panose="00000700000000000000" pitchFamily="2" charset="0"/>
            </a:endParaRPr>
          </a:p>
          <a:p>
            <a:pPr>
              <a:lnSpc>
                <a:spcPct val="150000"/>
              </a:lnSpc>
            </a:pPr>
            <a:r>
              <a:rPr lang="en-US" sz="1400" dirty="0">
                <a:latin typeface="Poppins SemiBold" panose="00000700000000000000" pitchFamily="2" charset="0"/>
                <a:cs typeface="Poppins SemiBold" panose="00000700000000000000" pitchFamily="2" charset="0"/>
              </a:rPr>
              <a:t>They may be a one-day or overnight package, or they could be a period of a month or more</a:t>
            </a:r>
            <a:endParaRPr lang="en-US" sz="1400" dirty="0">
              <a:solidFill>
                <a:srgbClr val="FF0000"/>
              </a:solidFill>
              <a:latin typeface="Poppins SemiBold" panose="00000700000000000000" pitchFamily="2" charset="0"/>
              <a:cs typeface="Poppins SemiBold" panose="00000700000000000000" pitchFamily="2" charset="0"/>
            </a:endParaRPr>
          </a:p>
        </p:txBody>
      </p:sp>
      <p:sp>
        <p:nvSpPr>
          <p:cNvPr id="11" name="Slide Number Placeholder 5">
            <a:extLst>
              <a:ext uri="{FF2B5EF4-FFF2-40B4-BE49-F238E27FC236}">
                <a16:creationId xmlns:a16="http://schemas.microsoft.com/office/drawing/2014/main" id="{5B22C024-C321-4B04-A39D-0EA251AF708F}"/>
              </a:ext>
            </a:extLst>
          </p:cNvPr>
          <p:cNvSpPr txBox="1">
            <a:spLocks/>
          </p:cNvSpPr>
          <p:nvPr/>
        </p:nvSpPr>
        <p:spPr>
          <a:xfrm>
            <a:off x="10175507" y="6150399"/>
            <a:ext cx="1798027" cy="51730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a:solidFill>
                  <a:srgbClr val="ECECEC"/>
                </a:solidFill>
                <a:latin typeface="Poppins SemiBold" panose="00000700000000000000" pitchFamily="2" charset="0"/>
                <a:cs typeface="Poppins SemiBold" panose="00000700000000000000" pitchFamily="2" charset="0"/>
              </a:rPr>
              <a:t>09</a:t>
            </a:r>
          </a:p>
        </p:txBody>
      </p:sp>
    </p:spTree>
    <p:extLst>
      <p:ext uri="{BB962C8B-B14F-4D97-AF65-F5344CB8AC3E}">
        <p14:creationId xmlns:p14="http://schemas.microsoft.com/office/powerpoint/2010/main" val="2160373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937" r="1937"/>
          <a:stretch>
            <a:fillRect/>
          </a:stretch>
        </p:blipFill>
        <p:spPr>
          <a:xfrm>
            <a:off x="-4187818" y="-1"/>
            <a:ext cx="9888551" cy="6857998"/>
          </a:xfrm>
        </p:spPr>
      </p:pic>
      <p:sp>
        <p:nvSpPr>
          <p:cNvPr id="77" name="Freeform: Shape 76">
            <a:extLst>
              <a:ext uri="{FF2B5EF4-FFF2-40B4-BE49-F238E27FC236}">
                <a16:creationId xmlns:a16="http://schemas.microsoft.com/office/drawing/2014/main" id="{A879AA8A-3D29-4071-90AE-0BF3FD9EF2D1}"/>
              </a:ext>
            </a:extLst>
          </p:cNvPr>
          <p:cNvSpPr/>
          <p:nvPr/>
        </p:nvSpPr>
        <p:spPr>
          <a:xfrm rot="10800000" flipH="1">
            <a:off x="-3689905" y="0"/>
            <a:ext cx="9893951" cy="6857998"/>
          </a:xfrm>
          <a:custGeom>
            <a:avLst/>
            <a:gdLst>
              <a:gd name="connsiteX0" fmla="*/ 1 w 9893951"/>
              <a:gd name="connsiteY0" fmla="*/ 6857998 h 6857998"/>
              <a:gd name="connsiteX1" fmla="*/ 9793624 w 9893951"/>
              <a:gd name="connsiteY1" fmla="*/ 6857998 h 6857998"/>
              <a:gd name="connsiteX2" fmla="*/ 9833293 w 9893951"/>
              <a:gd name="connsiteY2" fmla="*/ 6590573 h 6857998"/>
              <a:gd name="connsiteX3" fmla="*/ 9870036 w 9893951"/>
              <a:gd name="connsiteY3" fmla="*/ 6228180 h 6857998"/>
              <a:gd name="connsiteX4" fmla="*/ 7662803 w 9893951"/>
              <a:gd name="connsiteY4" fmla="*/ 221789 h 6857998"/>
              <a:gd name="connsiteX5" fmla="*/ 7428256 w 9893951"/>
              <a:gd name="connsiteY5" fmla="*/ 0 h 6857998"/>
              <a:gd name="connsiteX6" fmla="*/ 0 w 9893951"/>
              <a:gd name="connsiteY6"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3951" h="6857998">
                <a:moveTo>
                  <a:pt x="1" y="6857998"/>
                </a:moveTo>
                <a:lnTo>
                  <a:pt x="9793624" y="6857998"/>
                </a:lnTo>
                <a:lnTo>
                  <a:pt x="9833293" y="6590573"/>
                </a:lnTo>
                <a:cubicBezTo>
                  <a:pt x="9848257" y="6470711"/>
                  <a:pt x="9860528" y="6349893"/>
                  <a:pt x="9870036" y="6228180"/>
                </a:cubicBezTo>
                <a:cubicBezTo>
                  <a:pt x="10052404" y="3893714"/>
                  <a:pt x="9179793" y="1726982"/>
                  <a:pt x="7662803" y="221789"/>
                </a:cubicBezTo>
                <a:lnTo>
                  <a:pt x="7428256" y="0"/>
                </a:lnTo>
                <a:lnTo>
                  <a:pt x="0" y="0"/>
                </a:lnTo>
                <a:close/>
              </a:path>
            </a:pathLst>
          </a:custGeom>
          <a:solidFill>
            <a:srgbClr val="1F67E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38C28890-E389-4B0B-AEA3-D2AAE756B3CE}"/>
              </a:ext>
            </a:extLst>
          </p:cNvPr>
          <p:cNvSpPr txBox="1"/>
          <p:nvPr/>
        </p:nvSpPr>
        <p:spPr>
          <a:xfrm>
            <a:off x="79101" y="1932495"/>
            <a:ext cx="6581292" cy="1446550"/>
          </a:xfrm>
          <a:prstGeom prst="rect">
            <a:avLst/>
          </a:prstGeom>
          <a:noFill/>
        </p:spPr>
        <p:txBody>
          <a:bodyPr wrap="square" rtlCol="0">
            <a:spAutoFit/>
          </a:bodyPr>
          <a:lstStyle/>
          <a:p>
            <a:r>
              <a:rPr lang="en-US" sz="8800" dirty="0">
                <a:solidFill>
                  <a:srgbClr val="F8F8F8"/>
                </a:solidFill>
                <a:latin typeface="Raleway Black" panose="020B0A03030101060003" pitchFamily="34" charset="0"/>
                <a:cs typeface="Poppins SemiBold" panose="00000700000000000000" pitchFamily="2" charset="0"/>
              </a:rPr>
              <a:t>Thank You</a:t>
            </a:r>
          </a:p>
        </p:txBody>
      </p:sp>
      <p:cxnSp>
        <p:nvCxnSpPr>
          <p:cNvPr id="75" name="Straight Connector 74">
            <a:extLst>
              <a:ext uri="{FF2B5EF4-FFF2-40B4-BE49-F238E27FC236}">
                <a16:creationId xmlns:a16="http://schemas.microsoft.com/office/drawing/2014/main" id="{051AC36A-6E62-4129-9261-E6AA704A125B}"/>
              </a:ext>
            </a:extLst>
          </p:cNvPr>
          <p:cNvCxnSpPr/>
          <p:nvPr/>
        </p:nvCxnSpPr>
        <p:spPr>
          <a:xfrm>
            <a:off x="342251" y="3154678"/>
            <a:ext cx="5094272" cy="0"/>
          </a:xfrm>
          <a:prstGeom prst="line">
            <a:avLst/>
          </a:prstGeom>
          <a:ln w="1905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10111C-5187-4834-8DF3-BAA1BFD74F41}"/>
              </a:ext>
            </a:extLst>
          </p:cNvPr>
          <p:cNvSpPr txBox="1"/>
          <p:nvPr/>
        </p:nvSpPr>
        <p:spPr>
          <a:xfrm>
            <a:off x="5839878" y="3644409"/>
            <a:ext cx="6483927" cy="523220"/>
          </a:xfrm>
          <a:prstGeom prst="rect">
            <a:avLst/>
          </a:prstGeom>
          <a:noFill/>
        </p:spPr>
        <p:txBody>
          <a:bodyPr wrap="square" rtlCol="0" anchor="ctr">
            <a:spAutoFit/>
          </a:bodyPr>
          <a:lstStyle/>
          <a:p>
            <a:pPr algn="ctr"/>
            <a:r>
              <a:rPr lang="en-US" sz="2800" dirty="0">
                <a:latin typeface="Poppins SemiBold" panose="00000700000000000000" pitchFamily="2" charset="0"/>
                <a:cs typeface="Poppins SemiBold" panose="00000700000000000000" pitchFamily="2" charset="0"/>
              </a:rPr>
              <a:t>LONDON SKY AVIATION AGENCY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5477" y="-276786"/>
            <a:ext cx="4532728" cy="4532728"/>
          </a:xfrm>
          <a:prstGeom prst="rect">
            <a:avLst/>
          </a:prstGeom>
        </p:spPr>
      </p:pic>
      <p:sp>
        <p:nvSpPr>
          <p:cNvPr id="9" name="TextBox 8">
            <a:extLst>
              <a:ext uri="{FF2B5EF4-FFF2-40B4-BE49-F238E27FC236}">
                <a16:creationId xmlns:a16="http://schemas.microsoft.com/office/drawing/2014/main" id="{DAC394C3-C14C-454C-BD9E-6B81787EBA9F}"/>
              </a:ext>
            </a:extLst>
          </p:cNvPr>
          <p:cNvSpPr txBox="1"/>
          <p:nvPr/>
        </p:nvSpPr>
        <p:spPr>
          <a:xfrm>
            <a:off x="6198645" y="4434377"/>
            <a:ext cx="5993355" cy="1477328"/>
          </a:xfrm>
          <a:prstGeom prst="rect">
            <a:avLst/>
          </a:prstGeom>
          <a:noFill/>
        </p:spPr>
        <p:txBody>
          <a:bodyPr wrap="square">
            <a:spAutoFit/>
          </a:bodyPr>
          <a:lstStyle/>
          <a:p>
            <a:pPr algn="ctr"/>
            <a:r>
              <a:rPr lang="nb-NO" dirty="0"/>
              <a:t>ZAZA STREET, ERBIL 44001, IRAQ</a:t>
            </a:r>
          </a:p>
          <a:p>
            <a:r>
              <a:rPr lang="en-US" dirty="0"/>
              <a:t>TEL: +964 770 446 34 71              TEL:+964 782 446 3 471</a:t>
            </a:r>
          </a:p>
          <a:p>
            <a:endParaRPr lang="en-US" dirty="0"/>
          </a:p>
          <a:p>
            <a:r>
              <a:rPr lang="en-US" dirty="0"/>
              <a:t>                                  </a:t>
            </a:r>
            <a:r>
              <a:rPr lang="en-US" u="sng" dirty="0"/>
              <a:t>aso@londonskyco.com</a:t>
            </a:r>
          </a:p>
          <a:p>
            <a:endParaRPr lang="nb-NO" dirty="0"/>
          </a:p>
        </p:txBody>
      </p:sp>
    </p:spTree>
    <p:extLst>
      <p:ext uri="{BB962C8B-B14F-4D97-AF65-F5344CB8AC3E}">
        <p14:creationId xmlns:p14="http://schemas.microsoft.com/office/powerpoint/2010/main" val="2579823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4069" y="4119509"/>
            <a:ext cx="5599536" cy="2827519"/>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F10111C-5187-4834-8DF3-BAA1BFD74F41}"/>
              </a:ext>
            </a:extLst>
          </p:cNvPr>
          <p:cNvSpPr txBox="1"/>
          <p:nvPr/>
        </p:nvSpPr>
        <p:spPr>
          <a:xfrm>
            <a:off x="2651759" y="3132641"/>
            <a:ext cx="6483927" cy="1384995"/>
          </a:xfrm>
          <a:prstGeom prst="rect">
            <a:avLst/>
          </a:prstGeom>
          <a:noFill/>
        </p:spPr>
        <p:txBody>
          <a:bodyPr wrap="square" rtlCol="0" anchor="ctr">
            <a:spAutoFit/>
          </a:bodyPr>
          <a:lstStyle/>
          <a:p>
            <a:pPr algn="ctr"/>
            <a:r>
              <a:rPr lang="en-US" sz="2800" dirty="0">
                <a:latin typeface="Poppins SemiBold" panose="00000700000000000000" pitchFamily="2" charset="0"/>
                <a:cs typeface="Poppins SemiBold" panose="00000700000000000000" pitchFamily="2" charset="0"/>
              </a:rPr>
              <a:t>LONDON SKY</a:t>
            </a:r>
            <a:endParaRPr lang="ar-IQ" sz="2800" dirty="0">
              <a:latin typeface="Poppins SemiBold" panose="00000700000000000000" pitchFamily="2" charset="0"/>
              <a:cs typeface="Poppins SemiBold" panose="00000700000000000000" pitchFamily="2" charset="0"/>
            </a:endParaRPr>
          </a:p>
          <a:p>
            <a:pPr algn="ctr"/>
            <a:r>
              <a:rPr lang="en-US" sz="2800" dirty="0">
                <a:latin typeface="Poppins SemiBold" panose="00000700000000000000" pitchFamily="2" charset="0"/>
                <a:cs typeface="Poppins SemiBold" panose="00000700000000000000" pitchFamily="2" charset="0"/>
              </a:rPr>
              <a:t>AVIATION AGENCY ERBIL – IRAQ</a:t>
            </a:r>
          </a:p>
          <a:p>
            <a:pPr algn="ctr"/>
            <a:endParaRPr lang="en-US" sz="2800" dirty="0">
              <a:latin typeface="Poppins SemiBold" panose="00000700000000000000" pitchFamily="2" charset="0"/>
              <a:cs typeface="Poppins SemiBold" panose="00000700000000000000" pitchFamily="2" charset="0"/>
            </a:endParaRPr>
          </a:p>
        </p:txBody>
      </p:sp>
      <p:sp>
        <p:nvSpPr>
          <p:cNvPr id="74" name="TextBox 73">
            <a:extLst>
              <a:ext uri="{FF2B5EF4-FFF2-40B4-BE49-F238E27FC236}">
                <a16:creationId xmlns:a16="http://schemas.microsoft.com/office/drawing/2014/main" id="{DAC394C3-C14C-454C-BD9E-6B81787EBA9F}"/>
              </a:ext>
            </a:extLst>
          </p:cNvPr>
          <p:cNvSpPr txBox="1"/>
          <p:nvPr/>
        </p:nvSpPr>
        <p:spPr>
          <a:xfrm>
            <a:off x="2656265" y="4024897"/>
            <a:ext cx="6779896" cy="468590"/>
          </a:xfrm>
          <a:prstGeom prst="rect">
            <a:avLst/>
          </a:prstGeom>
          <a:noFill/>
        </p:spPr>
        <p:txBody>
          <a:bodyPr wrap="square">
            <a:spAutoFit/>
          </a:bodyPr>
          <a:lstStyle/>
          <a:p>
            <a:pPr>
              <a:lnSpc>
                <a:spcPct val="150000"/>
              </a:lnSpc>
            </a:pPr>
            <a:r>
              <a:rPr lang="en-US" dirty="0">
                <a:latin typeface="Poppins SemiBold" panose="00000700000000000000" pitchFamily="2" charset="0"/>
                <a:cs typeface="Poppins SemiBold" panose="00000700000000000000" pitchFamily="2" charset="0"/>
              </a:rPr>
              <a:t>One of the leading Travel and Tourism operators in Erbil</a:t>
            </a:r>
            <a:endParaRPr lang="ar-IQ" dirty="0">
              <a:latin typeface="Poppins SemiBold" panose="00000700000000000000" pitchFamily="2" charset="0"/>
              <a:cs typeface="Poppins SemiBold" panose="00000700000000000000" pitchFamily="2" charset="0"/>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358" y="-502247"/>
            <a:ext cx="4532728" cy="4532728"/>
          </a:xfrm>
          <a:prstGeom prst="rect">
            <a:avLst/>
          </a:prstGeom>
        </p:spPr>
      </p:pic>
      <p:sp>
        <p:nvSpPr>
          <p:cNvPr id="95" name="TextBox 94">
            <a:extLst>
              <a:ext uri="{FF2B5EF4-FFF2-40B4-BE49-F238E27FC236}">
                <a16:creationId xmlns:a16="http://schemas.microsoft.com/office/drawing/2014/main" id="{DAC394C3-C14C-454C-BD9E-6B81787EBA9F}"/>
              </a:ext>
            </a:extLst>
          </p:cNvPr>
          <p:cNvSpPr txBox="1"/>
          <p:nvPr/>
        </p:nvSpPr>
        <p:spPr>
          <a:xfrm>
            <a:off x="753216" y="4717668"/>
            <a:ext cx="2819557" cy="468590"/>
          </a:xfrm>
          <a:prstGeom prst="rect">
            <a:avLst/>
          </a:prstGeom>
          <a:noFill/>
        </p:spPr>
        <p:txBody>
          <a:bodyPr wrap="square">
            <a:spAutoFit/>
          </a:bodyPr>
          <a:lstStyle/>
          <a:p>
            <a:pPr>
              <a:lnSpc>
                <a:spcPct val="150000"/>
              </a:lnSpc>
            </a:pPr>
            <a:r>
              <a:rPr lang="en-US" dirty="0">
                <a:latin typeface="Poppins Medium" panose="00000600000000000000" pitchFamily="2" charset="0"/>
                <a:cs typeface="Poppins Medium" panose="00000600000000000000" pitchFamily="2" charset="0"/>
              </a:rPr>
              <a:t>ESTABLISHED IN 2016</a:t>
            </a:r>
            <a:endParaRPr lang="ar-IQ" dirty="0">
              <a:latin typeface="Poppins Medium" panose="00000600000000000000" pitchFamily="2" charset="0"/>
              <a:cs typeface="Poppins SemiBold" panose="00000700000000000000" pitchFamily="2" charset="0"/>
            </a:endParaRPr>
          </a:p>
        </p:txBody>
      </p:sp>
      <p:sp>
        <p:nvSpPr>
          <p:cNvPr id="96" name="TextBox 95">
            <a:extLst>
              <a:ext uri="{FF2B5EF4-FFF2-40B4-BE49-F238E27FC236}">
                <a16:creationId xmlns:a16="http://schemas.microsoft.com/office/drawing/2014/main" id="{DAC394C3-C14C-454C-BD9E-6B81787EBA9F}"/>
              </a:ext>
            </a:extLst>
          </p:cNvPr>
          <p:cNvSpPr txBox="1"/>
          <p:nvPr/>
        </p:nvSpPr>
        <p:spPr>
          <a:xfrm>
            <a:off x="8529168" y="4717668"/>
            <a:ext cx="3507662" cy="468590"/>
          </a:xfrm>
          <a:prstGeom prst="rect">
            <a:avLst/>
          </a:prstGeom>
          <a:noFill/>
        </p:spPr>
        <p:txBody>
          <a:bodyPr wrap="square">
            <a:spAutoFit/>
          </a:bodyPr>
          <a:lstStyle/>
          <a:p>
            <a:pPr>
              <a:lnSpc>
                <a:spcPct val="150000"/>
              </a:lnSpc>
            </a:pPr>
            <a:r>
              <a:rPr lang="en-US" dirty="0">
                <a:latin typeface="Poppins Medium" panose="00000600000000000000" pitchFamily="2" charset="0"/>
                <a:cs typeface="Poppins Medium" panose="00000600000000000000" pitchFamily="2" charset="0"/>
              </a:rPr>
              <a:t>CEO: SHEIKH SALIH BARZINJI</a:t>
            </a:r>
          </a:p>
        </p:txBody>
      </p:sp>
      <p:grpSp>
        <p:nvGrpSpPr>
          <p:cNvPr id="97" name="Group 96">
            <a:extLst>
              <a:ext uri="{FF2B5EF4-FFF2-40B4-BE49-F238E27FC236}">
                <a16:creationId xmlns:a16="http://schemas.microsoft.com/office/drawing/2014/main" id="{DF42D7D6-A927-461D-A4CC-DD8E6DDA2056}"/>
              </a:ext>
            </a:extLst>
          </p:cNvPr>
          <p:cNvGrpSpPr/>
          <p:nvPr/>
        </p:nvGrpSpPr>
        <p:grpSpPr>
          <a:xfrm>
            <a:off x="-14069" y="0"/>
            <a:ext cx="12206069" cy="6858000"/>
            <a:chOff x="-14069" y="0"/>
            <a:chExt cx="12206069" cy="6858000"/>
          </a:xfrm>
        </p:grpSpPr>
        <p:grpSp>
          <p:nvGrpSpPr>
            <p:cNvPr id="98" name="Group 97">
              <a:extLst>
                <a:ext uri="{FF2B5EF4-FFF2-40B4-BE49-F238E27FC236}">
                  <a16:creationId xmlns:a16="http://schemas.microsoft.com/office/drawing/2014/main" id="{8076E24F-DC83-4587-B06E-AD04B646C11D}"/>
                </a:ext>
              </a:extLst>
            </p:cNvPr>
            <p:cNvGrpSpPr/>
            <p:nvPr/>
          </p:nvGrpSpPr>
          <p:grpSpPr>
            <a:xfrm>
              <a:off x="-14069" y="3848736"/>
              <a:ext cx="4210184" cy="3009264"/>
              <a:chOff x="-14069" y="3848736"/>
              <a:chExt cx="4210184" cy="3009264"/>
            </a:xfrm>
          </p:grpSpPr>
          <p:sp>
            <p:nvSpPr>
              <p:cNvPr id="103" name="Freeform: Shape 35">
                <a:extLst>
                  <a:ext uri="{FF2B5EF4-FFF2-40B4-BE49-F238E27FC236}">
                    <a16:creationId xmlns:a16="http://schemas.microsoft.com/office/drawing/2014/main" id="{19A3DAA4-C4D0-4850-9F56-6D328582A47F}"/>
                  </a:ext>
                </a:extLst>
              </p:cNvPr>
              <p:cNvSpPr/>
              <p:nvPr/>
            </p:nvSpPr>
            <p:spPr>
              <a:xfrm flipH="1">
                <a:off x="-14069" y="3848736"/>
                <a:ext cx="4210184" cy="3009264"/>
              </a:xfrm>
              <a:custGeom>
                <a:avLst/>
                <a:gdLst>
                  <a:gd name="connsiteX0" fmla="*/ 4210184 w 4210184"/>
                  <a:gd name="connsiteY0" fmla="*/ 0 h 3009264"/>
                  <a:gd name="connsiteX1" fmla="*/ 4172344 w 4210184"/>
                  <a:gd name="connsiteY1" fmla="*/ 150558 h 3009264"/>
                  <a:gd name="connsiteX2" fmla="*/ 25161 w 4210184"/>
                  <a:gd name="connsiteY2" fmla="*/ 2933949 h 3009264"/>
                  <a:gd name="connsiteX3" fmla="*/ 0 w 4210184"/>
                  <a:gd name="connsiteY3" fmla="*/ 3009264 h 3009264"/>
                  <a:gd name="connsiteX4" fmla="*/ 4210184 w 4210184"/>
                  <a:gd name="connsiteY4" fmla="*/ 3009264 h 300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184" h="3009264">
                    <a:moveTo>
                      <a:pt x="4210184" y="0"/>
                    </a:moveTo>
                    <a:lnTo>
                      <a:pt x="4172344" y="150558"/>
                    </a:lnTo>
                    <a:cubicBezTo>
                      <a:pt x="3250274" y="3611484"/>
                      <a:pt x="1029973" y="89412"/>
                      <a:pt x="25161" y="2933949"/>
                    </a:cubicBezTo>
                    <a:lnTo>
                      <a:pt x="0" y="3009264"/>
                    </a:lnTo>
                    <a:lnTo>
                      <a:pt x="4210184" y="3009264"/>
                    </a:lnTo>
                    <a:close/>
                  </a:path>
                </a:pathLst>
              </a:cu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104" name="Freeform: Shape 31">
                <a:extLst>
                  <a:ext uri="{FF2B5EF4-FFF2-40B4-BE49-F238E27FC236}">
                    <a16:creationId xmlns:a16="http://schemas.microsoft.com/office/drawing/2014/main" id="{BDFDF8E6-5E49-4050-8766-45ED7FAE5DCB}"/>
                  </a:ext>
                </a:extLst>
              </p:cNvPr>
              <p:cNvSpPr/>
              <p:nvPr/>
            </p:nvSpPr>
            <p:spPr>
              <a:xfrm flipH="1">
                <a:off x="-14068" y="4159821"/>
                <a:ext cx="3507467" cy="2698179"/>
              </a:xfrm>
              <a:custGeom>
                <a:avLst/>
                <a:gdLst>
                  <a:gd name="connsiteX0" fmla="*/ 0 w 3507467"/>
                  <a:gd name="connsiteY0" fmla="*/ 2698179 h 2698179"/>
                  <a:gd name="connsiteX1" fmla="*/ 3507467 w 3507467"/>
                  <a:gd name="connsiteY1" fmla="*/ 2698179 h 2698179"/>
                  <a:gd name="connsiteX2" fmla="*/ 3507467 w 3507467"/>
                  <a:gd name="connsiteY2" fmla="*/ 0 h 2698179"/>
                  <a:gd name="connsiteX3" fmla="*/ 3494971 w 3507467"/>
                  <a:gd name="connsiteY3" fmla="*/ 64297 h 2698179"/>
                  <a:gd name="connsiteX4" fmla="*/ 0 w 3507467"/>
                  <a:gd name="connsiteY4" fmla="*/ 2698179 h 269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7467" h="2698179">
                    <a:moveTo>
                      <a:pt x="0" y="2698179"/>
                    </a:moveTo>
                    <a:lnTo>
                      <a:pt x="3507467" y="2698179"/>
                    </a:lnTo>
                    <a:lnTo>
                      <a:pt x="3507467" y="0"/>
                    </a:lnTo>
                    <a:lnTo>
                      <a:pt x="3494971" y="64297"/>
                    </a:lnTo>
                    <a:cubicBezTo>
                      <a:pt x="2816185" y="3339471"/>
                      <a:pt x="800032" y="151495"/>
                      <a:pt x="0" y="2698179"/>
                    </a:cubicBezTo>
                    <a:close/>
                  </a:path>
                </a:pathLst>
              </a:custGeom>
              <a:solidFill>
                <a:srgbClr val="EB1C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grpSp>
          <p:nvGrpSpPr>
            <p:cNvPr id="99" name="Group 98">
              <a:extLst>
                <a:ext uri="{FF2B5EF4-FFF2-40B4-BE49-F238E27FC236}">
                  <a16:creationId xmlns:a16="http://schemas.microsoft.com/office/drawing/2014/main" id="{3EC141C8-86B6-49A1-96C8-328624E994BF}"/>
                </a:ext>
              </a:extLst>
            </p:cNvPr>
            <p:cNvGrpSpPr/>
            <p:nvPr/>
          </p:nvGrpSpPr>
          <p:grpSpPr>
            <a:xfrm>
              <a:off x="7981816" y="0"/>
              <a:ext cx="4210184" cy="3009264"/>
              <a:chOff x="7981816" y="0"/>
              <a:chExt cx="4210184" cy="3009264"/>
            </a:xfrm>
          </p:grpSpPr>
          <p:sp>
            <p:nvSpPr>
              <p:cNvPr id="100" name="Freeform: Shape 36">
                <a:extLst>
                  <a:ext uri="{FF2B5EF4-FFF2-40B4-BE49-F238E27FC236}">
                    <a16:creationId xmlns:a16="http://schemas.microsoft.com/office/drawing/2014/main" id="{9632DDD5-1736-4A7B-AE0E-64D7AB8F0C0C}"/>
                  </a:ext>
                </a:extLst>
              </p:cNvPr>
              <p:cNvSpPr/>
              <p:nvPr/>
            </p:nvSpPr>
            <p:spPr>
              <a:xfrm flipV="1">
                <a:off x="7981816" y="0"/>
                <a:ext cx="4210184" cy="3009264"/>
              </a:xfrm>
              <a:custGeom>
                <a:avLst/>
                <a:gdLst>
                  <a:gd name="connsiteX0" fmla="*/ 4210184 w 4210184"/>
                  <a:gd name="connsiteY0" fmla="*/ 0 h 3009264"/>
                  <a:gd name="connsiteX1" fmla="*/ 4172344 w 4210184"/>
                  <a:gd name="connsiteY1" fmla="*/ 150558 h 3009264"/>
                  <a:gd name="connsiteX2" fmla="*/ 25161 w 4210184"/>
                  <a:gd name="connsiteY2" fmla="*/ 2933949 h 3009264"/>
                  <a:gd name="connsiteX3" fmla="*/ 0 w 4210184"/>
                  <a:gd name="connsiteY3" fmla="*/ 3009264 h 3009264"/>
                  <a:gd name="connsiteX4" fmla="*/ 4210184 w 4210184"/>
                  <a:gd name="connsiteY4" fmla="*/ 3009264 h 300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184" h="3009264">
                    <a:moveTo>
                      <a:pt x="4210184" y="0"/>
                    </a:moveTo>
                    <a:lnTo>
                      <a:pt x="4172344" y="150558"/>
                    </a:lnTo>
                    <a:cubicBezTo>
                      <a:pt x="3250274" y="3611484"/>
                      <a:pt x="1029973" y="89412"/>
                      <a:pt x="25161" y="2933949"/>
                    </a:cubicBezTo>
                    <a:lnTo>
                      <a:pt x="0" y="3009264"/>
                    </a:lnTo>
                    <a:lnTo>
                      <a:pt x="4210184" y="3009264"/>
                    </a:lnTo>
                    <a:close/>
                  </a:path>
                </a:pathLst>
              </a:cu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101" name="Freeform: Shape 28">
                <a:extLst>
                  <a:ext uri="{FF2B5EF4-FFF2-40B4-BE49-F238E27FC236}">
                    <a16:creationId xmlns:a16="http://schemas.microsoft.com/office/drawing/2014/main" id="{8F8C659A-413B-40E4-852B-41E3B6D8CF27}"/>
                  </a:ext>
                </a:extLst>
              </p:cNvPr>
              <p:cNvSpPr/>
              <p:nvPr/>
            </p:nvSpPr>
            <p:spPr>
              <a:xfrm flipV="1">
                <a:off x="8684533" y="62"/>
                <a:ext cx="3507467" cy="2698179"/>
              </a:xfrm>
              <a:custGeom>
                <a:avLst/>
                <a:gdLst>
                  <a:gd name="connsiteX0" fmla="*/ 0 w 3507467"/>
                  <a:gd name="connsiteY0" fmla="*/ 2698179 h 2698179"/>
                  <a:gd name="connsiteX1" fmla="*/ 3507467 w 3507467"/>
                  <a:gd name="connsiteY1" fmla="*/ 2698179 h 2698179"/>
                  <a:gd name="connsiteX2" fmla="*/ 3507467 w 3507467"/>
                  <a:gd name="connsiteY2" fmla="*/ 0 h 2698179"/>
                  <a:gd name="connsiteX3" fmla="*/ 3494971 w 3507467"/>
                  <a:gd name="connsiteY3" fmla="*/ 64297 h 2698179"/>
                  <a:gd name="connsiteX4" fmla="*/ 0 w 3507467"/>
                  <a:gd name="connsiteY4" fmla="*/ 2698179 h 269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7467" h="2698179">
                    <a:moveTo>
                      <a:pt x="0" y="2698179"/>
                    </a:moveTo>
                    <a:lnTo>
                      <a:pt x="3507467" y="2698179"/>
                    </a:lnTo>
                    <a:lnTo>
                      <a:pt x="3507467" y="0"/>
                    </a:lnTo>
                    <a:lnTo>
                      <a:pt x="3494971" y="64297"/>
                    </a:lnTo>
                    <a:cubicBezTo>
                      <a:pt x="2816185" y="3339471"/>
                      <a:pt x="800032" y="151495"/>
                      <a:pt x="0" y="2698179"/>
                    </a:cubicBezTo>
                    <a:close/>
                  </a:path>
                </a:pathLst>
              </a:custGeom>
              <a:gradFill flip="none" rotWithShape="1">
                <a:gsLst>
                  <a:gs pos="0">
                    <a:srgbClr val="00C6EF"/>
                  </a:gs>
                  <a:gs pos="76000">
                    <a:srgbClr val="0097B6"/>
                  </a:gs>
                  <a:gs pos="100000">
                    <a:srgbClr val="0097B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102" name="Freeform: Shape 30">
                <a:extLst>
                  <a:ext uri="{FF2B5EF4-FFF2-40B4-BE49-F238E27FC236}">
                    <a16:creationId xmlns:a16="http://schemas.microsoft.com/office/drawing/2014/main" id="{C163921D-6E1C-4742-BFA5-F6FD8CF45F07}"/>
                  </a:ext>
                </a:extLst>
              </p:cNvPr>
              <p:cNvSpPr/>
              <p:nvPr/>
            </p:nvSpPr>
            <p:spPr>
              <a:xfrm flipV="1">
                <a:off x="8684533" y="62"/>
                <a:ext cx="3507467" cy="2698179"/>
              </a:xfrm>
              <a:custGeom>
                <a:avLst/>
                <a:gdLst>
                  <a:gd name="connsiteX0" fmla="*/ 0 w 3507467"/>
                  <a:gd name="connsiteY0" fmla="*/ 2698179 h 2698179"/>
                  <a:gd name="connsiteX1" fmla="*/ 3507467 w 3507467"/>
                  <a:gd name="connsiteY1" fmla="*/ 2698179 h 2698179"/>
                  <a:gd name="connsiteX2" fmla="*/ 3507467 w 3507467"/>
                  <a:gd name="connsiteY2" fmla="*/ 0 h 2698179"/>
                  <a:gd name="connsiteX3" fmla="*/ 3494971 w 3507467"/>
                  <a:gd name="connsiteY3" fmla="*/ 64297 h 2698179"/>
                  <a:gd name="connsiteX4" fmla="*/ 0 w 3507467"/>
                  <a:gd name="connsiteY4" fmla="*/ 2698179 h 269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7467" h="2698179">
                    <a:moveTo>
                      <a:pt x="0" y="2698179"/>
                    </a:moveTo>
                    <a:lnTo>
                      <a:pt x="3507467" y="2698179"/>
                    </a:lnTo>
                    <a:lnTo>
                      <a:pt x="3507467" y="0"/>
                    </a:lnTo>
                    <a:lnTo>
                      <a:pt x="3494971" y="64297"/>
                    </a:lnTo>
                    <a:cubicBezTo>
                      <a:pt x="2816185" y="3339471"/>
                      <a:pt x="800032" y="151495"/>
                      <a:pt x="0" y="2698179"/>
                    </a:cubicBezTo>
                    <a:close/>
                  </a:path>
                </a:pathLst>
              </a:custGeom>
              <a:solidFill>
                <a:srgbClr val="1F67E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191692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0800000">
            <a:off x="706583" y="-37113"/>
            <a:ext cx="12997336" cy="7313780"/>
          </a:xfrm>
          <a:prstGeom prst="rect">
            <a:avLst/>
          </a:prstGeom>
        </p:spPr>
      </p:pic>
      <p:sp>
        <p:nvSpPr>
          <p:cNvPr id="18" name="Rectangle 17"/>
          <p:cNvSpPr/>
          <p:nvPr/>
        </p:nvSpPr>
        <p:spPr>
          <a:xfrm>
            <a:off x="-66502" y="4030481"/>
            <a:ext cx="5599536" cy="2827519"/>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F10111C-5187-4834-8DF3-BAA1BFD74F41}"/>
              </a:ext>
            </a:extLst>
          </p:cNvPr>
          <p:cNvSpPr txBox="1"/>
          <p:nvPr/>
        </p:nvSpPr>
        <p:spPr>
          <a:xfrm>
            <a:off x="2651759" y="3096557"/>
            <a:ext cx="6483927" cy="523220"/>
          </a:xfrm>
          <a:prstGeom prst="rect">
            <a:avLst/>
          </a:prstGeom>
          <a:noFill/>
        </p:spPr>
        <p:txBody>
          <a:bodyPr wrap="square" rtlCol="0" anchor="ctr">
            <a:spAutoFit/>
          </a:bodyPr>
          <a:lstStyle/>
          <a:p>
            <a:pPr algn="ctr"/>
            <a:r>
              <a:rPr lang="en-US" sz="2800" dirty="0">
                <a:latin typeface="Poppins SemiBold" panose="00000700000000000000" pitchFamily="2" charset="0"/>
                <a:cs typeface="Poppins SemiBold" panose="00000700000000000000" pitchFamily="2" charset="0"/>
              </a:rPr>
              <a:t>LONDON SKY AVIATION AGENCY</a:t>
            </a:r>
          </a:p>
        </p:txBody>
      </p:sp>
      <p:sp>
        <p:nvSpPr>
          <p:cNvPr id="74" name="TextBox 73">
            <a:extLst>
              <a:ext uri="{FF2B5EF4-FFF2-40B4-BE49-F238E27FC236}">
                <a16:creationId xmlns:a16="http://schemas.microsoft.com/office/drawing/2014/main" id="{DAC394C3-C14C-454C-BD9E-6B81787EBA9F}"/>
              </a:ext>
            </a:extLst>
          </p:cNvPr>
          <p:cNvSpPr txBox="1"/>
          <p:nvPr/>
        </p:nvSpPr>
        <p:spPr>
          <a:xfrm>
            <a:off x="465514" y="3825392"/>
            <a:ext cx="10897984" cy="2273443"/>
          </a:xfrm>
          <a:prstGeom prst="rect">
            <a:avLst/>
          </a:prstGeom>
          <a:noFill/>
        </p:spPr>
        <p:txBody>
          <a:bodyPr wrap="square">
            <a:spAutoFit/>
          </a:bodyPr>
          <a:lstStyle/>
          <a:p>
            <a:pPr algn="ctr">
              <a:lnSpc>
                <a:spcPct val="150000"/>
              </a:lnSpc>
            </a:pPr>
            <a:r>
              <a:rPr lang="en-US" sz="1600" dirty="0">
                <a:latin typeface="Poppins Medium" panose="00000600000000000000" pitchFamily="2" charset="0"/>
                <a:cs typeface="Poppins Medium" panose="00000600000000000000" pitchFamily="2" charset="0"/>
              </a:rPr>
              <a:t>An approved consolidator in the travel and tourism sector has been a key player in the region, offering unmatched services. Upholding the highest standards of services and product excellence.</a:t>
            </a:r>
          </a:p>
          <a:p>
            <a:pPr algn="ctr">
              <a:lnSpc>
                <a:spcPct val="150000"/>
              </a:lnSpc>
            </a:pPr>
            <a:endParaRPr lang="en-US" sz="1600" dirty="0">
              <a:latin typeface="Poppins Medium" panose="00000600000000000000" pitchFamily="2" charset="0"/>
              <a:cs typeface="Poppins Medium" panose="00000600000000000000" pitchFamily="2" charset="0"/>
            </a:endParaRPr>
          </a:p>
          <a:p>
            <a:pPr algn="ctr">
              <a:lnSpc>
                <a:spcPct val="150000"/>
              </a:lnSpc>
            </a:pPr>
            <a:r>
              <a:rPr lang="en-US" sz="1600" dirty="0">
                <a:latin typeface="Poppins Medium" panose="00000600000000000000" pitchFamily="2" charset="0"/>
                <a:cs typeface="Poppins Medium" panose="00000600000000000000" pitchFamily="2" charset="0"/>
              </a:rPr>
              <a:t>The acknowledged performance in terms of customer satisfaction and a devoted focus on providing the finest tourism and travel experience has placed London Sky in the top league of Inbound and Outbound Tour Operators in the Kurdistan Region.</a:t>
            </a:r>
            <a:endParaRPr lang="ar-IQ" sz="1600" dirty="0">
              <a:latin typeface="Poppins Medium" panose="00000600000000000000" pitchFamily="2" charset="0"/>
              <a:cs typeface="Poppins SemiBold" panose="00000700000000000000" pitchFamily="2"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7358" y="-794852"/>
            <a:ext cx="4532728" cy="4532728"/>
          </a:xfrm>
          <a:prstGeom prst="rect">
            <a:avLst/>
          </a:prstGeom>
        </p:spPr>
      </p:pic>
    </p:spTree>
    <p:extLst>
      <p:ext uri="{BB962C8B-B14F-4D97-AF65-F5344CB8AC3E}">
        <p14:creationId xmlns:p14="http://schemas.microsoft.com/office/powerpoint/2010/main" val="2410665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296" y="-397591"/>
            <a:ext cx="12997336" cy="7313780"/>
          </a:xfrm>
          <a:prstGeom prst="rect">
            <a:avLst/>
          </a:prstGeom>
        </p:spPr>
      </p:pic>
      <p:pic>
        <p:nvPicPr>
          <p:cNvPr id="9" name="Picture Placeholder 8"/>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t="26575" b="26575"/>
          <a:stretch>
            <a:fillRect/>
          </a:stretch>
        </p:blipFill>
        <p:spPr>
          <a:xfrm rot="1689896">
            <a:off x="6928147" y="1343954"/>
            <a:ext cx="4082516" cy="2548887"/>
          </a:xfrm>
        </p:spPr>
      </p:pic>
      <p:pic>
        <p:nvPicPr>
          <p:cNvPr id="5" name="Picture Placeholder 4"/>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26575" b="26575"/>
          <a:stretch>
            <a:fillRect/>
          </a:stretch>
        </p:blipFill>
        <p:spPr>
          <a:xfrm rot="787620">
            <a:off x="6705269" y="1950705"/>
            <a:ext cx="4082516" cy="2548887"/>
          </a:xfrm>
        </p:spPr>
      </p:pic>
      <p:sp>
        <p:nvSpPr>
          <p:cNvPr id="37" name="TextBox 36">
            <a:extLst>
              <a:ext uri="{FF2B5EF4-FFF2-40B4-BE49-F238E27FC236}">
                <a16:creationId xmlns:a16="http://schemas.microsoft.com/office/drawing/2014/main" id="{AF10111C-5187-4834-8DF3-BAA1BFD74F41}"/>
              </a:ext>
            </a:extLst>
          </p:cNvPr>
          <p:cNvSpPr txBox="1"/>
          <p:nvPr/>
        </p:nvSpPr>
        <p:spPr>
          <a:xfrm>
            <a:off x="603437" y="683542"/>
            <a:ext cx="3651962" cy="523220"/>
          </a:xfrm>
          <a:prstGeom prst="rect">
            <a:avLst/>
          </a:prstGeom>
          <a:noFill/>
        </p:spPr>
        <p:txBody>
          <a:bodyPr wrap="none" rtlCol="0">
            <a:spAutoFit/>
          </a:bodyPr>
          <a:lstStyle/>
          <a:p>
            <a:r>
              <a:rPr lang="en-US" sz="2800" dirty="0">
                <a:solidFill>
                  <a:srgbClr val="1F67E4"/>
                </a:solidFill>
                <a:latin typeface="Poppins SemiBold" panose="00000700000000000000" pitchFamily="2" charset="0"/>
                <a:cs typeface="Poppins SemiBold" panose="00000700000000000000" pitchFamily="2" charset="0"/>
              </a:rPr>
              <a:t>Flight Reservations</a:t>
            </a:r>
          </a:p>
        </p:txBody>
      </p:sp>
      <p:sp>
        <p:nvSpPr>
          <p:cNvPr id="38" name="Slide Number Placeholder 5">
            <a:extLst>
              <a:ext uri="{FF2B5EF4-FFF2-40B4-BE49-F238E27FC236}">
                <a16:creationId xmlns:a16="http://schemas.microsoft.com/office/drawing/2014/main" id="{55780F56-8461-4771-8007-C58641FCDCF4}"/>
              </a:ext>
            </a:extLst>
          </p:cNvPr>
          <p:cNvSpPr txBox="1">
            <a:spLocks/>
          </p:cNvSpPr>
          <p:nvPr/>
        </p:nvSpPr>
        <p:spPr>
          <a:xfrm>
            <a:off x="10023107" y="5997999"/>
            <a:ext cx="1798027" cy="51730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a:solidFill>
                  <a:srgbClr val="ECECEC"/>
                </a:solidFill>
                <a:latin typeface="Poppins SemiBold" panose="00000700000000000000" pitchFamily="2" charset="0"/>
                <a:cs typeface="Poppins SemiBold" panose="00000700000000000000" pitchFamily="2" charset="0"/>
              </a:rPr>
              <a:t>01</a:t>
            </a:r>
          </a:p>
        </p:txBody>
      </p:sp>
      <p:pic>
        <p:nvPicPr>
          <p:cNvPr id="3" name="Picture Placeholder 2"/>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t="26594" b="26594"/>
          <a:stretch>
            <a:fillRect/>
          </a:stretch>
        </p:blipFill>
        <p:spPr>
          <a:xfrm>
            <a:off x="6716239" y="2480312"/>
            <a:ext cx="4082516" cy="2548887"/>
          </a:xfrm>
        </p:spPr>
      </p:pic>
      <p:sp>
        <p:nvSpPr>
          <p:cNvPr id="74" name="TextBox 73">
            <a:extLst>
              <a:ext uri="{FF2B5EF4-FFF2-40B4-BE49-F238E27FC236}">
                <a16:creationId xmlns:a16="http://schemas.microsoft.com/office/drawing/2014/main" id="{DAC394C3-C14C-454C-BD9E-6B81787EBA9F}"/>
              </a:ext>
            </a:extLst>
          </p:cNvPr>
          <p:cNvSpPr txBox="1"/>
          <p:nvPr/>
        </p:nvSpPr>
        <p:spPr>
          <a:xfrm>
            <a:off x="590512" y="1348401"/>
            <a:ext cx="5003953" cy="2647135"/>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London Sky offers cost effective flight reservations to all destinations. Preference for any particular airline is of course taken into consideration whenever reservations are made.</a:t>
            </a:r>
          </a:p>
          <a:p>
            <a:pPr>
              <a:lnSpc>
                <a:spcPct val="150000"/>
              </a:lnSpc>
            </a:pPr>
            <a:endParaRPr lang="en-US" sz="1400" dirty="0">
              <a:latin typeface="Poppins SemiBold" panose="00000700000000000000" pitchFamily="2" charset="0"/>
              <a:cs typeface="Poppins SemiBold" panose="00000700000000000000" pitchFamily="2" charset="0"/>
            </a:endParaRPr>
          </a:p>
          <a:p>
            <a:pPr marL="171450" indent="-1714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London Sky’s association with ATPI Travel Services gives London Sky a firm representation in the international arena</a:t>
            </a:r>
            <a:endParaRPr lang="en-US" sz="1400" dirty="0">
              <a:solidFill>
                <a:srgbClr val="FF0000"/>
              </a:solidFill>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929355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8" y="-28615"/>
            <a:ext cx="12275128" cy="6907383"/>
          </a:xfrm>
          <a:prstGeom prst="rect">
            <a:avLst/>
          </a:prstGeom>
        </p:spPr>
      </p:pic>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 b="19"/>
          <a:stretch>
            <a:fillRect/>
          </a:stretch>
        </p:blipFill>
        <p:spPr/>
      </p:pic>
      <p:sp>
        <p:nvSpPr>
          <p:cNvPr id="47" name="Freeform: Shape 46">
            <a:extLst>
              <a:ext uri="{FF2B5EF4-FFF2-40B4-BE49-F238E27FC236}">
                <a16:creationId xmlns:a16="http://schemas.microsoft.com/office/drawing/2014/main" id="{3BBB5D1A-C68C-470E-AED2-9A1B1432DB1B}"/>
              </a:ext>
            </a:extLst>
          </p:cNvPr>
          <p:cNvSpPr/>
          <p:nvPr/>
        </p:nvSpPr>
        <p:spPr>
          <a:xfrm flipH="1">
            <a:off x="0"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 w 12192000"/>
              <a:gd name="connsiteY3" fmla="*/ 6858000 h 6858000"/>
              <a:gd name="connsiteX4" fmla="*/ 1 w 12192000"/>
              <a:gd name="connsiteY4" fmla="*/ 2 h 6858000"/>
              <a:gd name="connsiteX5" fmla="*/ 5910516 w 12192000"/>
              <a:gd name="connsiteY5" fmla="*/ 1 h 6858000"/>
              <a:gd name="connsiteX6" fmla="*/ 5399388 w 12192000"/>
              <a:gd name="connsiteY6" fmla="*/ 6857724 h 6858000"/>
              <a:gd name="connsiteX7" fmla="*/ 39630 w 12192000"/>
              <a:gd name="connsiteY7" fmla="*/ 6858000 h 6858000"/>
              <a:gd name="connsiteX8" fmla="*/ 1219200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12192000" y="0"/>
                </a:moveTo>
                <a:lnTo>
                  <a:pt x="0" y="0"/>
                </a:lnTo>
                <a:lnTo>
                  <a:pt x="0" y="6858000"/>
                </a:lnTo>
                <a:lnTo>
                  <a:pt x="1" y="6858000"/>
                </a:lnTo>
                <a:lnTo>
                  <a:pt x="1" y="2"/>
                </a:lnTo>
                <a:cubicBezTo>
                  <a:pt x="1970173" y="2"/>
                  <a:pt x="3940344" y="1"/>
                  <a:pt x="5910516" y="1"/>
                </a:cubicBezTo>
                <a:cubicBezTo>
                  <a:pt x="5997614" y="3803851"/>
                  <a:pt x="2862337" y="4130511"/>
                  <a:pt x="5399388" y="6857724"/>
                </a:cubicBezTo>
                <a:lnTo>
                  <a:pt x="39630" y="6858000"/>
                </a:lnTo>
                <a:lnTo>
                  <a:pt x="12192000" y="6858000"/>
                </a:lnTo>
                <a:close/>
              </a:path>
            </a:pathLst>
          </a:custGeom>
          <a:gradFill flip="none" rotWithShape="1">
            <a:gsLst>
              <a:gs pos="0">
                <a:schemeClr val="bg1">
                  <a:alpha val="0"/>
                </a:schemeClr>
              </a:gs>
              <a:gs pos="64000">
                <a:schemeClr val="bg1">
                  <a:alpha val="5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panose="020B0604020202020204" pitchFamily="34" charset="0"/>
              <a:cs typeface="Arial" panose="020B0604020202020204" pitchFamily="34" charset="0"/>
            </a:endParaRPr>
          </a:p>
        </p:txBody>
      </p:sp>
      <p:sp>
        <p:nvSpPr>
          <p:cNvPr id="53" name="Slide Number Placeholder 5">
            <a:extLst>
              <a:ext uri="{FF2B5EF4-FFF2-40B4-BE49-F238E27FC236}">
                <a16:creationId xmlns:a16="http://schemas.microsoft.com/office/drawing/2014/main" id="{F2118BC1-97D1-4EA0-872A-3D4F3E57B593}"/>
              </a:ext>
            </a:extLst>
          </p:cNvPr>
          <p:cNvSpPr txBox="1">
            <a:spLocks/>
          </p:cNvSpPr>
          <p:nvPr/>
        </p:nvSpPr>
        <p:spPr>
          <a:xfrm>
            <a:off x="10023107" y="5997999"/>
            <a:ext cx="1798027" cy="51730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a:solidFill>
                  <a:srgbClr val="ECECEC"/>
                </a:solidFill>
                <a:latin typeface="Poppins SemiBold" panose="00000700000000000000" pitchFamily="2" charset="0"/>
                <a:cs typeface="Poppins SemiBold" panose="00000700000000000000" pitchFamily="2" charset="0"/>
              </a:rPr>
              <a:t>02</a:t>
            </a:r>
          </a:p>
        </p:txBody>
      </p:sp>
      <p:sp>
        <p:nvSpPr>
          <p:cNvPr id="95" name="Google Shape;722;p43">
            <a:extLst>
              <a:ext uri="{FF2B5EF4-FFF2-40B4-BE49-F238E27FC236}">
                <a16:creationId xmlns:a16="http://schemas.microsoft.com/office/drawing/2014/main" id="{327F7CD3-35E9-446F-96D9-48EEA428E6EB}"/>
              </a:ext>
            </a:extLst>
          </p:cNvPr>
          <p:cNvSpPr txBox="1"/>
          <p:nvPr/>
        </p:nvSpPr>
        <p:spPr>
          <a:xfrm>
            <a:off x="8299952" y="1397926"/>
            <a:ext cx="3216081" cy="1613590"/>
          </a:xfrm>
          <a:prstGeom prst="rect">
            <a:avLst/>
          </a:prstGeom>
          <a:noFill/>
          <a:ln>
            <a:noFill/>
          </a:ln>
        </p:spPr>
        <p:txBody>
          <a:bodyPr spcFirstLastPara="1" wrap="square" lIns="91425" tIns="45700" rIns="91425" bIns="45700" anchor="t" anchorCtr="0">
            <a:noAutofit/>
          </a:bodyPr>
          <a:lstStyle/>
          <a:p>
            <a:pPr lvl="0"/>
            <a:r>
              <a:rPr lang="en-US" sz="2700" dirty="0">
                <a:solidFill>
                  <a:schemeClr val="bg1"/>
                </a:solidFill>
                <a:latin typeface="Poppins SemiBold" panose="00000700000000000000" pitchFamily="2" charset="0"/>
                <a:ea typeface="Playfair Display"/>
                <a:cs typeface="Poppins SemiBold" panose="00000700000000000000" pitchFamily="2" charset="0"/>
                <a:sym typeface="Playfair Display"/>
              </a:rPr>
              <a:t>Accommodation</a:t>
            </a:r>
            <a:endParaRPr lang="en-US" sz="2700" i="1" dirty="0">
              <a:solidFill>
                <a:schemeClr val="bg1"/>
              </a:solidFill>
              <a:latin typeface="Poppins SemiBold" panose="00000700000000000000" pitchFamily="2" charset="0"/>
              <a:ea typeface="Playfair Display"/>
              <a:cs typeface="Poppins SemiBold" panose="00000700000000000000" pitchFamily="2" charset="0"/>
              <a:sym typeface="Playfair Display"/>
            </a:endParaRPr>
          </a:p>
        </p:txBody>
      </p:sp>
      <p:sp>
        <p:nvSpPr>
          <p:cNvPr id="96" name="Google Shape;651;p38">
            <a:extLst>
              <a:ext uri="{FF2B5EF4-FFF2-40B4-BE49-F238E27FC236}">
                <a16:creationId xmlns:a16="http://schemas.microsoft.com/office/drawing/2014/main" id="{0B29391F-F6F4-42F9-B5C4-6DBD20682A1D}"/>
              </a:ext>
            </a:extLst>
          </p:cNvPr>
          <p:cNvSpPr txBox="1"/>
          <p:nvPr/>
        </p:nvSpPr>
        <p:spPr>
          <a:xfrm>
            <a:off x="8299953" y="2204721"/>
            <a:ext cx="3176306" cy="2482925"/>
          </a:xfrm>
          <a:prstGeom prst="rect">
            <a:avLst/>
          </a:prstGeom>
          <a:noFill/>
          <a:ln>
            <a:noFill/>
          </a:ln>
        </p:spPr>
        <p:txBody>
          <a:bodyPr spcFirstLastPara="1" wrap="square" lIns="91425" tIns="45700" rIns="91425" bIns="45700" anchor="t" anchorCtr="0">
            <a:noAutofit/>
          </a:bodyPr>
          <a:lstStyle/>
          <a:p>
            <a:pPr marL="171450" indent="-171450">
              <a:lnSpc>
                <a:spcPct val="150000"/>
              </a:lnSpc>
              <a:buFont typeface="Arial" panose="020B0604020202020204" pitchFamily="34" charset="0"/>
              <a:buChar char="•"/>
            </a:pPr>
            <a:r>
              <a:rPr lang="en-US" sz="1400" dirty="0">
                <a:solidFill>
                  <a:schemeClr val="bg1">
                    <a:lumMod val="95000"/>
                  </a:schemeClr>
                </a:solidFill>
                <a:latin typeface="Poppins SemiBold" panose="00000700000000000000" pitchFamily="2" charset="0"/>
                <a:cs typeface="Poppins SemiBold" panose="00000700000000000000" pitchFamily="2" charset="0"/>
              </a:rPr>
              <a:t>London Sky takes pride in giving the customers a choice of their specific accommodation needs, no matter where – regionally, nationally, and internationally.</a:t>
            </a:r>
          </a:p>
          <a:p>
            <a:pPr marL="171450" indent="-171450">
              <a:lnSpc>
                <a:spcPct val="150000"/>
              </a:lnSpc>
              <a:buFont typeface="Arial" panose="020B0604020202020204" pitchFamily="34" charset="0"/>
              <a:buChar char="•"/>
            </a:pPr>
            <a:endParaRPr lang="en-US" sz="1400" dirty="0">
              <a:solidFill>
                <a:schemeClr val="bg1">
                  <a:lumMod val="95000"/>
                </a:schemeClr>
              </a:solidFill>
              <a:latin typeface="Poppins SemiBold" panose="00000700000000000000" pitchFamily="2" charset="0"/>
              <a:cs typeface="Poppins SemiBold" panose="00000700000000000000" pitchFamily="2" charset="0"/>
            </a:endParaRPr>
          </a:p>
          <a:p>
            <a:pPr marL="171450" indent="-171450">
              <a:lnSpc>
                <a:spcPct val="150000"/>
              </a:lnSpc>
              <a:buFont typeface="Arial" panose="020B0604020202020204" pitchFamily="34" charset="0"/>
              <a:buChar char="•"/>
            </a:pPr>
            <a:r>
              <a:rPr lang="en-US" sz="1400" dirty="0">
                <a:solidFill>
                  <a:schemeClr val="bg1">
                    <a:lumMod val="95000"/>
                  </a:schemeClr>
                </a:solidFill>
                <a:latin typeface="Poppins SemiBold" panose="00000700000000000000" pitchFamily="2" charset="0"/>
                <a:cs typeface="Poppins SemiBold" panose="00000700000000000000" pitchFamily="2" charset="0"/>
              </a:rPr>
              <a:t>Certain corporate discounts are available, with preferred accommodation establishments.</a:t>
            </a:r>
          </a:p>
        </p:txBody>
      </p:sp>
      <p:pic>
        <p:nvPicPr>
          <p:cNvPr id="4" name="Picture Placeholder 3"/>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10297" r="10297"/>
          <a:stretch>
            <a:fillRect/>
          </a:stretch>
        </p:blipFill>
        <p:spPr/>
      </p:pic>
      <p:pic>
        <p:nvPicPr>
          <p:cNvPr id="6" name="Picture Placeholder 5"/>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t="12338" b="12338"/>
          <a:stretch>
            <a:fillRect/>
          </a:stretch>
        </p:blipFill>
        <p:spPr/>
      </p:pic>
    </p:spTree>
    <p:extLst>
      <p:ext uri="{BB962C8B-B14F-4D97-AF65-F5344CB8AC3E}">
        <p14:creationId xmlns:p14="http://schemas.microsoft.com/office/powerpoint/2010/main" val="3794529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5" y="8314"/>
            <a:ext cx="12348286" cy="6868896"/>
          </a:xfrm>
          <a:prstGeom prst="rect">
            <a:avLst/>
          </a:prstGeom>
        </p:spPr>
      </p:pic>
      <p:sp>
        <p:nvSpPr>
          <p:cNvPr id="28" name="TextBox 27">
            <a:extLst>
              <a:ext uri="{FF2B5EF4-FFF2-40B4-BE49-F238E27FC236}">
                <a16:creationId xmlns:a16="http://schemas.microsoft.com/office/drawing/2014/main" id="{6C25D5EC-12C2-4E0C-8BD1-041AE8EC3EED}"/>
              </a:ext>
            </a:extLst>
          </p:cNvPr>
          <p:cNvSpPr txBox="1"/>
          <p:nvPr/>
        </p:nvSpPr>
        <p:spPr>
          <a:xfrm>
            <a:off x="1051534" y="1043786"/>
            <a:ext cx="3136055" cy="523220"/>
          </a:xfrm>
          <a:prstGeom prst="rect">
            <a:avLst/>
          </a:prstGeom>
          <a:noFill/>
        </p:spPr>
        <p:txBody>
          <a:bodyPr wrap="square" rtlCol="0">
            <a:spAutoFit/>
          </a:bodyPr>
          <a:lstStyle/>
          <a:p>
            <a:pPr lvl="0"/>
            <a:r>
              <a:rPr lang="en-US" sz="2800" dirty="0">
                <a:solidFill>
                  <a:schemeClr val="bg1"/>
                </a:solidFill>
                <a:latin typeface="Poppins SemiBold" panose="00000700000000000000" pitchFamily="2" charset="0"/>
                <a:ea typeface="Open Sans" panose="020B0606030504020204" pitchFamily="34" charset="0"/>
                <a:cs typeface="Poppins SemiBold" panose="00000700000000000000" pitchFamily="2" charset="0"/>
                <a:sym typeface="Playfair Display"/>
              </a:rPr>
              <a:t>Car Hire</a:t>
            </a:r>
          </a:p>
        </p:txBody>
      </p:sp>
      <p:sp>
        <p:nvSpPr>
          <p:cNvPr id="41" name="Slide Number Placeholder 5">
            <a:extLst>
              <a:ext uri="{FF2B5EF4-FFF2-40B4-BE49-F238E27FC236}">
                <a16:creationId xmlns:a16="http://schemas.microsoft.com/office/drawing/2014/main" id="{CAAC703A-AEB6-4374-99B8-14525FB09165}"/>
              </a:ext>
            </a:extLst>
          </p:cNvPr>
          <p:cNvSpPr txBox="1">
            <a:spLocks/>
          </p:cNvSpPr>
          <p:nvPr/>
        </p:nvSpPr>
        <p:spPr>
          <a:xfrm>
            <a:off x="10023107" y="5997999"/>
            <a:ext cx="1798027" cy="51730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a:solidFill>
                  <a:srgbClr val="ECECEC"/>
                </a:solidFill>
                <a:latin typeface="Poppins SemiBold" panose="00000700000000000000" pitchFamily="2" charset="0"/>
                <a:cs typeface="Poppins SemiBold" panose="00000700000000000000" pitchFamily="2" charset="0"/>
              </a:rPr>
              <a:t>03</a:t>
            </a:r>
          </a:p>
        </p:txBody>
      </p:sp>
      <p:pic>
        <p:nvPicPr>
          <p:cNvPr id="6" name="Picture Placeholder 5"/>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17372" r="17372"/>
          <a:stretch>
            <a:fillRect/>
          </a:stretch>
        </p:blipFill>
        <p:spPr/>
      </p:pic>
      <p:pic>
        <p:nvPicPr>
          <p:cNvPr id="4" name="Picture Placeholder 3"/>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l="17402" r="17402"/>
          <a:stretch>
            <a:fillRect/>
          </a:stretch>
        </p:blipFill>
        <p:spPr/>
      </p:pic>
      <p:sp>
        <p:nvSpPr>
          <p:cNvPr id="77" name="Google Shape;651;p38">
            <a:extLst>
              <a:ext uri="{FF2B5EF4-FFF2-40B4-BE49-F238E27FC236}">
                <a16:creationId xmlns:a16="http://schemas.microsoft.com/office/drawing/2014/main" id="{0B29391F-F6F4-42F9-B5C4-6DBD20682A1D}"/>
              </a:ext>
            </a:extLst>
          </p:cNvPr>
          <p:cNvSpPr txBox="1"/>
          <p:nvPr/>
        </p:nvSpPr>
        <p:spPr>
          <a:xfrm>
            <a:off x="925748" y="1755001"/>
            <a:ext cx="3176306" cy="3275714"/>
          </a:xfrm>
          <a:prstGeom prst="rect">
            <a:avLst/>
          </a:prstGeom>
          <a:noFill/>
          <a:ln>
            <a:noFill/>
          </a:ln>
        </p:spPr>
        <p:txBody>
          <a:bodyPr spcFirstLastPara="1" wrap="square" lIns="91425" tIns="45700" rIns="91425" bIns="45700" anchor="t" anchorCtr="0">
            <a:noAutofit/>
          </a:bodyPr>
          <a:lstStyle/>
          <a:p>
            <a:pPr marL="171450" indent="-171450">
              <a:lnSpc>
                <a:spcPct val="150000"/>
              </a:lnSpc>
              <a:buFont typeface="Arial" panose="020B0604020202020204" pitchFamily="34" charset="0"/>
              <a:buChar char="•"/>
            </a:pPr>
            <a:r>
              <a:rPr lang="en-US" sz="1400" dirty="0">
                <a:solidFill>
                  <a:schemeClr val="bg1">
                    <a:lumMod val="95000"/>
                  </a:schemeClr>
                </a:solidFill>
                <a:latin typeface="Poppins SemiBold" panose="00000700000000000000" pitchFamily="2" charset="0"/>
                <a:cs typeface="Poppins SemiBold" panose="00000700000000000000" pitchFamily="2" charset="0"/>
              </a:rPr>
              <a:t>London Sky is an agent for a number of internationally recognized car rental companies. </a:t>
            </a:r>
          </a:p>
          <a:p>
            <a:pPr marL="171450" indent="-171450">
              <a:lnSpc>
                <a:spcPct val="150000"/>
              </a:lnSpc>
              <a:buFont typeface="Arial" panose="020B0604020202020204" pitchFamily="34" charset="0"/>
              <a:buChar char="•"/>
            </a:pPr>
            <a:endParaRPr lang="en-US" sz="1400" dirty="0">
              <a:solidFill>
                <a:schemeClr val="bg1">
                  <a:lumMod val="95000"/>
                </a:schemeClr>
              </a:solidFill>
              <a:latin typeface="Poppins SemiBold" panose="00000700000000000000" pitchFamily="2" charset="0"/>
              <a:cs typeface="Poppins SemiBold" panose="00000700000000000000" pitchFamily="2" charset="0"/>
            </a:endParaRPr>
          </a:p>
          <a:p>
            <a:pPr marL="171450" indent="-171450">
              <a:lnSpc>
                <a:spcPct val="150000"/>
              </a:lnSpc>
              <a:buFont typeface="Arial" panose="020B0604020202020204" pitchFamily="34" charset="0"/>
              <a:buChar char="•"/>
            </a:pPr>
            <a:r>
              <a:rPr lang="en-US" sz="1400" dirty="0">
                <a:solidFill>
                  <a:schemeClr val="bg1">
                    <a:lumMod val="95000"/>
                  </a:schemeClr>
                </a:solidFill>
                <a:latin typeface="Poppins SemiBold" panose="00000700000000000000" pitchFamily="2" charset="0"/>
                <a:cs typeface="Poppins SemiBold" panose="00000700000000000000" pitchFamily="2" charset="0"/>
              </a:rPr>
              <a:t>A mutually beneficial relationship exists with many international companies with special rates which are passed onto our customers.</a:t>
            </a:r>
          </a:p>
        </p:txBody>
      </p:sp>
      <p:sp>
        <p:nvSpPr>
          <p:cNvPr id="79" name="Google Shape;651;p38">
            <a:extLst>
              <a:ext uri="{FF2B5EF4-FFF2-40B4-BE49-F238E27FC236}">
                <a16:creationId xmlns:a16="http://schemas.microsoft.com/office/drawing/2014/main" id="{0B29391F-F6F4-42F9-B5C4-6DBD20682A1D}"/>
              </a:ext>
            </a:extLst>
          </p:cNvPr>
          <p:cNvSpPr txBox="1"/>
          <p:nvPr/>
        </p:nvSpPr>
        <p:spPr>
          <a:xfrm>
            <a:off x="8039927" y="2715010"/>
            <a:ext cx="3176306" cy="1524481"/>
          </a:xfrm>
          <a:prstGeom prst="rect">
            <a:avLst/>
          </a:prstGeom>
          <a:noFill/>
          <a:ln>
            <a:noFill/>
          </a:ln>
        </p:spPr>
        <p:txBody>
          <a:bodyPr spcFirstLastPara="1" wrap="square" lIns="91425" tIns="45700" rIns="91425" bIns="45700" anchor="t" anchorCtr="0">
            <a:noAutofit/>
          </a:bodyPr>
          <a:lstStyle/>
          <a:p>
            <a:pPr marL="171450" indent="-1714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However, should the customer prefer any other car rental company, London Sky will oblige</a:t>
            </a:r>
          </a:p>
        </p:txBody>
      </p:sp>
    </p:spTree>
    <p:extLst>
      <p:ext uri="{BB962C8B-B14F-4D97-AF65-F5344CB8AC3E}">
        <p14:creationId xmlns:p14="http://schemas.microsoft.com/office/powerpoint/2010/main" val="808928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17" y="-57436"/>
            <a:ext cx="12391506" cy="6972871"/>
          </a:xfrm>
          <a:prstGeom prst="rect">
            <a:avLst/>
          </a:prstGeom>
          <a:solidFill>
            <a:schemeClr val="bg1"/>
          </a:solidFill>
        </p:spPr>
      </p:pic>
      <p:sp>
        <p:nvSpPr>
          <p:cNvPr id="3" name="Rectangle 2"/>
          <p:cNvSpPr/>
          <p:nvPr/>
        </p:nvSpPr>
        <p:spPr>
          <a:xfrm>
            <a:off x="6525492" y="-99753"/>
            <a:ext cx="5827222" cy="7182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AF10111C-5187-4834-8DF3-BAA1BFD74F41}"/>
              </a:ext>
            </a:extLst>
          </p:cNvPr>
          <p:cNvSpPr txBox="1"/>
          <p:nvPr/>
        </p:nvSpPr>
        <p:spPr>
          <a:xfrm>
            <a:off x="603437" y="866422"/>
            <a:ext cx="1173719" cy="523220"/>
          </a:xfrm>
          <a:prstGeom prst="rect">
            <a:avLst/>
          </a:prstGeom>
          <a:noFill/>
        </p:spPr>
        <p:txBody>
          <a:bodyPr wrap="none" rtlCol="0">
            <a:spAutoFit/>
          </a:bodyPr>
          <a:lstStyle/>
          <a:p>
            <a:r>
              <a:rPr lang="en-US" sz="2800" dirty="0">
                <a:solidFill>
                  <a:srgbClr val="1F67E4"/>
                </a:solidFill>
                <a:latin typeface="Poppins SemiBold" panose="00000700000000000000" pitchFamily="2" charset="0"/>
                <a:cs typeface="Poppins SemiBold" panose="00000700000000000000" pitchFamily="2" charset="0"/>
              </a:rPr>
              <a:t>Visas</a:t>
            </a:r>
          </a:p>
        </p:txBody>
      </p:sp>
      <p:sp>
        <p:nvSpPr>
          <p:cNvPr id="65" name="TextBox 64">
            <a:extLst>
              <a:ext uri="{FF2B5EF4-FFF2-40B4-BE49-F238E27FC236}">
                <a16:creationId xmlns:a16="http://schemas.microsoft.com/office/drawing/2014/main" id="{DAC394C3-C14C-454C-BD9E-6B81787EBA9F}"/>
              </a:ext>
            </a:extLst>
          </p:cNvPr>
          <p:cNvSpPr txBox="1"/>
          <p:nvPr/>
        </p:nvSpPr>
        <p:spPr>
          <a:xfrm>
            <a:off x="590512" y="1531281"/>
            <a:ext cx="5003953" cy="2031325"/>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London Sky have a department which offers professional and timeous visa services.</a:t>
            </a:r>
          </a:p>
          <a:p>
            <a:pPr marL="171450" indent="-171450">
              <a:lnSpc>
                <a:spcPct val="150000"/>
              </a:lnSpc>
              <a:buFont typeface="Arial" panose="020B0604020202020204" pitchFamily="34" charset="0"/>
              <a:buChar char="•"/>
            </a:pPr>
            <a:endParaRPr lang="en-US" sz="1400" dirty="0">
              <a:latin typeface="Poppins SemiBold" panose="00000700000000000000" pitchFamily="2" charset="0"/>
              <a:cs typeface="Poppins SemiBold" panose="00000700000000000000" pitchFamily="2" charset="0"/>
            </a:endParaRPr>
          </a:p>
          <a:p>
            <a:pPr marL="171450" indent="-171450">
              <a:lnSpc>
                <a:spcPct val="150000"/>
              </a:lnSpc>
              <a:buFont typeface="Arial" panose="020B0604020202020204" pitchFamily="34" charset="0"/>
              <a:buChar char="•"/>
            </a:pPr>
            <a:r>
              <a:rPr lang="en-US" sz="1400" dirty="0">
                <a:latin typeface="Poppins SemiBold" panose="00000700000000000000" pitchFamily="2" charset="0"/>
                <a:cs typeface="Poppins SemiBold" panose="00000700000000000000" pitchFamily="2" charset="0"/>
              </a:rPr>
              <a:t>The department also advises clients regarding visa requirements and/or any other information relevant to a specific destination.</a:t>
            </a:r>
          </a:p>
        </p:txBody>
      </p:sp>
      <p:pic>
        <p:nvPicPr>
          <p:cNvPr id="4" name="Picture Placeholder 3"/>
          <p:cNvPicPr>
            <a:picLocks noGrp="1" noChangeAspect="1"/>
          </p:cNvPicPr>
          <p:nvPr>
            <p:ph type="pic" sz="quarter" idx="12"/>
          </p:nvPr>
        </p:nvPicPr>
        <p:blipFill>
          <a:blip r:embed="rId3" cstate="hq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7373" r="17373"/>
          <a:stretch>
            <a:fillRect/>
          </a:stretch>
        </p:blipFill>
        <p:spPr>
          <a:xfrm>
            <a:off x="7133157" y="-273198"/>
            <a:ext cx="7239548" cy="7404393"/>
          </a:xfrm>
        </p:spPr>
      </p:pic>
      <p:sp>
        <p:nvSpPr>
          <p:cNvPr id="63" name="Slide Number Placeholder 5">
            <a:extLst>
              <a:ext uri="{FF2B5EF4-FFF2-40B4-BE49-F238E27FC236}">
                <a16:creationId xmlns:a16="http://schemas.microsoft.com/office/drawing/2014/main" id="{D4ED3C8D-D05A-4F24-96C2-B3FB110DB086}"/>
              </a:ext>
            </a:extLst>
          </p:cNvPr>
          <p:cNvSpPr txBox="1">
            <a:spLocks/>
          </p:cNvSpPr>
          <p:nvPr/>
        </p:nvSpPr>
        <p:spPr>
          <a:xfrm>
            <a:off x="10023107" y="5997999"/>
            <a:ext cx="1798027" cy="51730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a:solidFill>
                  <a:srgbClr val="ECECEC"/>
                </a:solidFill>
                <a:latin typeface="Poppins SemiBold" panose="00000700000000000000" pitchFamily="2" charset="0"/>
                <a:cs typeface="Poppins SemiBold" panose="00000700000000000000" pitchFamily="2" charset="0"/>
              </a:rPr>
              <a:t>04</a:t>
            </a:r>
          </a:p>
        </p:txBody>
      </p:sp>
    </p:spTree>
    <p:extLst>
      <p:ext uri="{BB962C8B-B14F-4D97-AF65-F5344CB8AC3E}">
        <p14:creationId xmlns:p14="http://schemas.microsoft.com/office/powerpoint/2010/main" val="1424761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294" y="-56769"/>
            <a:ext cx="12288253" cy="6914769"/>
          </a:xfrm>
          <a:prstGeom prst="rect">
            <a:avLst/>
          </a:prstGeom>
        </p:spPr>
      </p:pic>
      <p:sp>
        <p:nvSpPr>
          <p:cNvPr id="37" name="TextBox 36">
            <a:extLst>
              <a:ext uri="{FF2B5EF4-FFF2-40B4-BE49-F238E27FC236}">
                <a16:creationId xmlns:a16="http://schemas.microsoft.com/office/drawing/2014/main" id="{AF10111C-5187-4834-8DF3-BAA1BFD74F41}"/>
              </a:ext>
            </a:extLst>
          </p:cNvPr>
          <p:cNvSpPr txBox="1"/>
          <p:nvPr/>
        </p:nvSpPr>
        <p:spPr>
          <a:xfrm>
            <a:off x="603437" y="683542"/>
            <a:ext cx="3300904" cy="523220"/>
          </a:xfrm>
          <a:prstGeom prst="rect">
            <a:avLst/>
          </a:prstGeom>
          <a:noFill/>
        </p:spPr>
        <p:txBody>
          <a:bodyPr wrap="none" rtlCol="0">
            <a:spAutoFit/>
          </a:bodyPr>
          <a:lstStyle/>
          <a:p>
            <a:r>
              <a:rPr lang="en-US" sz="2800" dirty="0">
                <a:solidFill>
                  <a:srgbClr val="1F67E4"/>
                </a:solidFill>
                <a:latin typeface="Poppins SemiBold" panose="00000700000000000000" pitchFamily="2" charset="0"/>
                <a:cs typeface="Poppins SemiBold" panose="00000700000000000000" pitchFamily="2" charset="0"/>
              </a:rPr>
              <a:t>Health Insurance</a:t>
            </a:r>
          </a:p>
        </p:txBody>
      </p:sp>
      <p:sp>
        <p:nvSpPr>
          <p:cNvPr id="38" name="Slide Number Placeholder 5">
            <a:extLst>
              <a:ext uri="{FF2B5EF4-FFF2-40B4-BE49-F238E27FC236}">
                <a16:creationId xmlns:a16="http://schemas.microsoft.com/office/drawing/2014/main" id="{55780F56-8461-4771-8007-C58641FCDCF4}"/>
              </a:ext>
            </a:extLst>
          </p:cNvPr>
          <p:cNvSpPr txBox="1">
            <a:spLocks/>
          </p:cNvSpPr>
          <p:nvPr/>
        </p:nvSpPr>
        <p:spPr>
          <a:xfrm>
            <a:off x="10023107" y="5997999"/>
            <a:ext cx="1798027" cy="51730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a:solidFill>
                  <a:srgbClr val="ECECEC"/>
                </a:solidFill>
                <a:latin typeface="Poppins SemiBold" panose="00000700000000000000" pitchFamily="2" charset="0"/>
                <a:cs typeface="Poppins SemiBold" panose="00000700000000000000" pitchFamily="2" charset="0"/>
              </a:rPr>
              <a:t>05</a:t>
            </a:r>
          </a:p>
        </p:txBody>
      </p:sp>
      <p:sp>
        <p:nvSpPr>
          <p:cNvPr id="74" name="TextBox 73">
            <a:extLst>
              <a:ext uri="{FF2B5EF4-FFF2-40B4-BE49-F238E27FC236}">
                <a16:creationId xmlns:a16="http://schemas.microsoft.com/office/drawing/2014/main" id="{DAC394C3-C14C-454C-BD9E-6B81787EBA9F}"/>
              </a:ext>
            </a:extLst>
          </p:cNvPr>
          <p:cNvSpPr txBox="1"/>
          <p:nvPr/>
        </p:nvSpPr>
        <p:spPr>
          <a:xfrm>
            <a:off x="590512" y="1348401"/>
            <a:ext cx="5003953" cy="2354491"/>
          </a:xfrm>
          <a:prstGeom prst="rect">
            <a:avLst/>
          </a:prstGeom>
          <a:noFill/>
        </p:spPr>
        <p:txBody>
          <a:bodyPr wrap="square">
            <a:spAutoFit/>
          </a:bodyPr>
          <a:lstStyle/>
          <a:p>
            <a:pPr>
              <a:lnSpc>
                <a:spcPct val="150000"/>
              </a:lnSpc>
            </a:pPr>
            <a:r>
              <a:rPr lang="en-US" sz="1400" dirty="0">
                <a:latin typeface="Poppins SemiBold" panose="00000700000000000000" pitchFamily="2" charset="0"/>
                <a:cs typeface="Poppins SemiBold" panose="00000700000000000000" pitchFamily="2" charset="0"/>
              </a:rPr>
              <a:t>London Sky provide  worldwide health insurance according to the demand of the client, the company keep improving the relationship with the global re-insurance market, hence it becomes one of the leading travel agencies in Iraq to have the approach with the biggest regional and global re-insurance companies</a:t>
            </a:r>
            <a:endParaRPr lang="en-US" sz="1400" dirty="0">
              <a:solidFill>
                <a:srgbClr val="FF0000"/>
              </a:solidFill>
              <a:latin typeface="Poppins SemiBold" panose="00000700000000000000" pitchFamily="2" charset="0"/>
              <a:cs typeface="Poppins SemiBold" panose="00000700000000000000" pitchFamily="2" charset="0"/>
            </a:endParaRPr>
          </a:p>
        </p:txBody>
      </p:sp>
      <p:pic>
        <p:nvPicPr>
          <p:cNvPr id="6" name="Picture Placeholder 5"/>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t="3149" b="3149"/>
          <a:stretch>
            <a:fillRect/>
          </a:stretch>
        </p:blipFill>
        <p:spPr>
          <a:xfrm rot="20998106">
            <a:off x="6993124" y="1765997"/>
            <a:ext cx="3858837" cy="2409235"/>
          </a:xfrm>
        </p:spPr>
      </p:pic>
      <p:pic>
        <p:nvPicPr>
          <p:cNvPr id="18" name="Picture Placeholder 5"/>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t="3149" b="3149"/>
          <a:stretch>
            <a:fillRect/>
          </a:stretch>
        </p:blipFill>
        <p:spPr>
          <a:xfrm rot="21207810">
            <a:off x="7140600" y="1560207"/>
            <a:ext cx="3858837" cy="2409235"/>
          </a:xfrm>
        </p:spPr>
      </p:pic>
      <p:pic>
        <p:nvPicPr>
          <p:cNvPr id="19" name="Picture Placeholder 5"/>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t="3149" b="3149"/>
          <a:stretch>
            <a:fillRect/>
          </a:stretch>
        </p:blipFill>
        <p:spPr>
          <a:xfrm rot="162144">
            <a:off x="7310337" y="1440895"/>
            <a:ext cx="3858837" cy="2409235"/>
          </a:xfrm>
        </p:spPr>
      </p:pic>
    </p:spTree>
    <p:extLst>
      <p:ext uri="{BB962C8B-B14F-4D97-AF65-F5344CB8AC3E}">
        <p14:creationId xmlns:p14="http://schemas.microsoft.com/office/powerpoint/2010/main" val="88586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2" y="1"/>
            <a:ext cx="12328699" cy="6858000"/>
          </a:xfrm>
          <a:prstGeom prst="rect">
            <a:avLst/>
          </a:prstGeom>
        </p:spPr>
      </p:pic>
      <p:sp>
        <p:nvSpPr>
          <p:cNvPr id="28" name="TextBox 27">
            <a:extLst>
              <a:ext uri="{FF2B5EF4-FFF2-40B4-BE49-F238E27FC236}">
                <a16:creationId xmlns:a16="http://schemas.microsoft.com/office/drawing/2014/main" id="{6C25D5EC-12C2-4E0C-8BD1-041AE8EC3EED}"/>
              </a:ext>
            </a:extLst>
          </p:cNvPr>
          <p:cNvSpPr txBox="1"/>
          <p:nvPr/>
        </p:nvSpPr>
        <p:spPr>
          <a:xfrm>
            <a:off x="1051534" y="869219"/>
            <a:ext cx="3437339" cy="523220"/>
          </a:xfrm>
          <a:prstGeom prst="rect">
            <a:avLst/>
          </a:prstGeom>
          <a:noFill/>
        </p:spPr>
        <p:txBody>
          <a:bodyPr wrap="square" rtlCol="0">
            <a:spAutoFit/>
          </a:bodyPr>
          <a:lstStyle/>
          <a:p>
            <a:pPr lvl="0"/>
            <a:r>
              <a:rPr lang="en-US" sz="2800" dirty="0">
                <a:solidFill>
                  <a:schemeClr val="bg1"/>
                </a:solidFill>
                <a:latin typeface="Poppins SemiBold" panose="00000700000000000000" pitchFamily="2" charset="0"/>
                <a:ea typeface="Playfair Display"/>
                <a:cs typeface="Poppins SemiBold" panose="00000700000000000000" pitchFamily="2" charset="0"/>
                <a:sym typeface="Playfair Display"/>
              </a:rPr>
              <a:t>Citizenship Invest</a:t>
            </a:r>
            <a:endParaRPr lang="en-US" sz="2800" i="1" dirty="0">
              <a:solidFill>
                <a:schemeClr val="bg1"/>
              </a:solidFill>
              <a:latin typeface="Poppins SemiBold" panose="00000700000000000000" pitchFamily="2" charset="0"/>
              <a:ea typeface="Playfair Display"/>
              <a:cs typeface="Poppins SemiBold" panose="00000700000000000000" pitchFamily="2" charset="0"/>
              <a:sym typeface="Playfair Display"/>
            </a:endParaRPr>
          </a:p>
        </p:txBody>
      </p:sp>
      <p:sp>
        <p:nvSpPr>
          <p:cNvPr id="41" name="Slide Number Placeholder 5">
            <a:extLst>
              <a:ext uri="{FF2B5EF4-FFF2-40B4-BE49-F238E27FC236}">
                <a16:creationId xmlns:a16="http://schemas.microsoft.com/office/drawing/2014/main" id="{CAAC703A-AEB6-4374-99B8-14525FB09165}"/>
              </a:ext>
            </a:extLst>
          </p:cNvPr>
          <p:cNvSpPr txBox="1">
            <a:spLocks/>
          </p:cNvSpPr>
          <p:nvPr/>
        </p:nvSpPr>
        <p:spPr>
          <a:xfrm>
            <a:off x="10023107" y="5997999"/>
            <a:ext cx="1798027" cy="51730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a:solidFill>
                  <a:srgbClr val="ECECEC"/>
                </a:solidFill>
                <a:latin typeface="Poppins SemiBold" panose="00000700000000000000" pitchFamily="2" charset="0"/>
                <a:cs typeface="Poppins SemiBold" panose="00000700000000000000" pitchFamily="2" charset="0"/>
              </a:rPr>
              <a:t>06</a:t>
            </a:r>
          </a:p>
        </p:txBody>
      </p:sp>
      <p:sp>
        <p:nvSpPr>
          <p:cNvPr id="77" name="Google Shape;651;p38">
            <a:extLst>
              <a:ext uri="{FF2B5EF4-FFF2-40B4-BE49-F238E27FC236}">
                <a16:creationId xmlns:a16="http://schemas.microsoft.com/office/drawing/2014/main" id="{0B29391F-F6F4-42F9-B5C4-6DBD20682A1D}"/>
              </a:ext>
            </a:extLst>
          </p:cNvPr>
          <p:cNvSpPr txBox="1"/>
          <p:nvPr/>
        </p:nvSpPr>
        <p:spPr>
          <a:xfrm>
            <a:off x="925748" y="1538870"/>
            <a:ext cx="3176306" cy="3275714"/>
          </a:xfrm>
          <a:prstGeom prst="rect">
            <a:avLst/>
          </a:prstGeom>
          <a:noFill/>
          <a:ln>
            <a:noFill/>
          </a:ln>
        </p:spPr>
        <p:txBody>
          <a:bodyPr spcFirstLastPara="1" wrap="square" lIns="91425" tIns="45700" rIns="91425" bIns="45700" anchor="t" anchorCtr="0">
            <a:noAutofit/>
          </a:bodyPr>
          <a:lstStyle/>
          <a:p>
            <a:pPr marL="285750" indent="-285750">
              <a:lnSpc>
                <a:spcPct val="150000"/>
              </a:lnSpc>
              <a:buFont typeface="Arial" panose="020B0604020202020204" pitchFamily="34" charset="0"/>
              <a:buChar char="•"/>
            </a:pPr>
            <a:r>
              <a:rPr lang="en-US" sz="1400" b="1" dirty="0">
                <a:solidFill>
                  <a:schemeClr val="bg1">
                    <a:lumMod val="95000"/>
                  </a:schemeClr>
                </a:solidFill>
                <a:latin typeface="Poppins SemiBold" panose="00000700000000000000" pitchFamily="2" charset="0"/>
                <a:cs typeface="Poppins SemiBold" panose="00000700000000000000" pitchFamily="2" charset="0"/>
              </a:rPr>
              <a:t>Citizenship Invest can ensure the highest success rates. </a:t>
            </a:r>
          </a:p>
          <a:p>
            <a:pPr marL="285750" indent="-285750">
              <a:lnSpc>
                <a:spcPct val="150000"/>
              </a:lnSpc>
              <a:buFont typeface="Arial" panose="020B0604020202020204" pitchFamily="34" charset="0"/>
              <a:buChar char="•"/>
            </a:pPr>
            <a:endParaRPr lang="en-US" sz="1400" b="1" dirty="0">
              <a:solidFill>
                <a:schemeClr val="bg1">
                  <a:lumMod val="95000"/>
                </a:schemeClr>
              </a:solidFill>
              <a:latin typeface="Poppins SemiBold" panose="00000700000000000000" pitchFamily="2" charset="0"/>
              <a:cs typeface="Poppins SemiBold" panose="00000700000000000000" pitchFamily="2" charset="0"/>
            </a:endParaRPr>
          </a:p>
          <a:p>
            <a:pPr marL="285750" indent="-285750">
              <a:lnSpc>
                <a:spcPct val="150000"/>
              </a:lnSpc>
              <a:buFont typeface="Arial" panose="020B0604020202020204" pitchFamily="34" charset="0"/>
              <a:buChar char="•"/>
            </a:pPr>
            <a:r>
              <a:rPr lang="en-US" sz="1400" b="1" dirty="0">
                <a:solidFill>
                  <a:schemeClr val="bg1">
                    <a:lumMod val="95000"/>
                  </a:schemeClr>
                </a:solidFill>
                <a:latin typeface="Poppins SemiBold" panose="00000700000000000000" pitchFamily="2" charset="0"/>
                <a:cs typeface="Poppins SemiBold" panose="00000700000000000000" pitchFamily="2" charset="0"/>
              </a:rPr>
              <a:t>London Sky successfully helps every year hundreds of individuals and families around the globe to acquire a second citizenship by investment. </a:t>
            </a:r>
          </a:p>
          <a:p>
            <a:pPr marL="285750" indent="-285750">
              <a:lnSpc>
                <a:spcPct val="150000"/>
              </a:lnSpc>
              <a:buFont typeface="Arial" panose="020B0604020202020204" pitchFamily="34" charset="0"/>
              <a:buChar char="•"/>
            </a:pPr>
            <a:endParaRPr lang="en-US" sz="1400" b="1" dirty="0">
              <a:solidFill>
                <a:schemeClr val="bg1">
                  <a:lumMod val="95000"/>
                </a:schemeClr>
              </a:solidFill>
              <a:latin typeface="Poppins SemiBold" panose="00000700000000000000" pitchFamily="2" charset="0"/>
              <a:cs typeface="Poppins SemiBold" panose="00000700000000000000" pitchFamily="2" charset="0"/>
            </a:endParaRPr>
          </a:p>
          <a:p>
            <a:pPr marL="285750" indent="-285750">
              <a:lnSpc>
                <a:spcPct val="150000"/>
              </a:lnSpc>
              <a:buFont typeface="Arial" panose="020B0604020202020204" pitchFamily="34" charset="0"/>
              <a:buChar char="•"/>
            </a:pPr>
            <a:r>
              <a:rPr lang="en-US" sz="1400" b="1" dirty="0">
                <a:solidFill>
                  <a:schemeClr val="bg1">
                    <a:lumMod val="95000"/>
                  </a:schemeClr>
                </a:solidFill>
                <a:latin typeface="Poppins SemiBold" panose="00000700000000000000" pitchFamily="2" charset="0"/>
                <a:cs typeface="Poppins SemiBold" panose="00000700000000000000" pitchFamily="2" charset="0"/>
              </a:rPr>
              <a:t>Citizenship Invest has a long-term view of this valuable client advisor relationship and commits to its clients for life</a:t>
            </a:r>
          </a:p>
          <a:p>
            <a:pPr marL="285750" indent="-285750">
              <a:lnSpc>
                <a:spcPct val="150000"/>
              </a:lnSpc>
              <a:buFont typeface="Arial" panose="020B0604020202020204" pitchFamily="34" charset="0"/>
              <a:buChar char="•"/>
            </a:pPr>
            <a:endParaRPr lang="en-US" sz="1400" b="1" dirty="0">
              <a:solidFill>
                <a:schemeClr val="bg1">
                  <a:lumMod val="95000"/>
                </a:schemeClr>
              </a:solidFill>
              <a:latin typeface="Poppins SemiBold" panose="00000700000000000000" pitchFamily="2" charset="0"/>
              <a:cs typeface="Poppins SemiBold" panose="00000700000000000000" pitchFamily="2" charset="0"/>
            </a:endParaRPr>
          </a:p>
        </p:txBody>
      </p:sp>
      <p:sp>
        <p:nvSpPr>
          <p:cNvPr id="79" name="Google Shape;651;p38">
            <a:extLst>
              <a:ext uri="{FF2B5EF4-FFF2-40B4-BE49-F238E27FC236}">
                <a16:creationId xmlns:a16="http://schemas.microsoft.com/office/drawing/2014/main" id="{0B29391F-F6F4-42F9-B5C4-6DBD20682A1D}"/>
              </a:ext>
            </a:extLst>
          </p:cNvPr>
          <p:cNvSpPr txBox="1"/>
          <p:nvPr/>
        </p:nvSpPr>
        <p:spPr>
          <a:xfrm>
            <a:off x="8057594" y="1679469"/>
            <a:ext cx="3464888" cy="3683755"/>
          </a:xfrm>
          <a:prstGeom prst="rect">
            <a:avLst/>
          </a:prstGeom>
          <a:noFill/>
          <a:ln>
            <a:noFill/>
          </a:ln>
        </p:spPr>
        <p:txBody>
          <a:bodyPr spcFirstLastPara="1" wrap="square" lIns="91425" tIns="45700" rIns="91425" bIns="45700" anchor="t" anchorCtr="0">
            <a:noAutofit/>
          </a:bodyPr>
          <a:lstStyle/>
          <a:p>
            <a:pPr>
              <a:lnSpc>
                <a:spcPct val="150000"/>
              </a:lnSpc>
            </a:pPr>
            <a:r>
              <a:rPr lang="en-US" sz="1400" dirty="0">
                <a:latin typeface="Poppins SemiBold" panose="00000700000000000000" pitchFamily="2" charset="0"/>
                <a:cs typeface="Poppins SemiBold" panose="00000700000000000000" pitchFamily="2" charset="0"/>
              </a:rPr>
              <a:t>Benefit from our Experience &amp; get your Citizenship with Visa Free Travel to 122 Countries. </a:t>
            </a:r>
          </a:p>
          <a:p>
            <a:pPr>
              <a:lnSpc>
                <a:spcPct val="150000"/>
              </a:lnSpc>
            </a:pPr>
            <a:r>
              <a:rPr lang="en-US" sz="1400" dirty="0">
                <a:latin typeface="Poppins SemiBold" panose="00000700000000000000" pitchFamily="2" charset="0"/>
                <a:cs typeface="Poppins SemiBold" panose="00000700000000000000" pitchFamily="2" charset="0"/>
              </a:rPr>
              <a:t>Choose a cost-effective program well accepted worldwide &amp; access 122 countries visa </a:t>
            </a:r>
          </a:p>
          <a:p>
            <a:pPr>
              <a:lnSpc>
                <a:spcPct val="150000"/>
              </a:lnSpc>
            </a:pPr>
            <a:r>
              <a:rPr lang="en-US" sz="1400" dirty="0">
                <a:latin typeface="Poppins SemiBold" panose="00000700000000000000" pitchFamily="2" charset="0"/>
                <a:cs typeface="Poppins SemiBold" panose="00000700000000000000" pitchFamily="2" charset="0"/>
              </a:rPr>
              <a:t>free. Cost Effective Programs. Confidential. Free Consultation. Personal Freedom. Risk </a:t>
            </a:r>
          </a:p>
          <a:p>
            <a:pPr>
              <a:lnSpc>
                <a:spcPct val="150000"/>
              </a:lnSpc>
            </a:pPr>
            <a:r>
              <a:rPr lang="en-US" sz="1400" dirty="0">
                <a:latin typeface="Poppins SemiBold" panose="00000700000000000000" pitchFamily="2" charset="0"/>
                <a:cs typeface="Poppins SemiBold" panose="00000700000000000000" pitchFamily="2" charset="0"/>
              </a:rPr>
              <a:t>Free</a:t>
            </a:r>
          </a:p>
        </p:txBody>
      </p:sp>
      <p:pic>
        <p:nvPicPr>
          <p:cNvPr id="8" name="Picture Placeholder 7"/>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7407" r="17407"/>
          <a:stretch>
            <a:fillRect/>
          </a:stretch>
        </p:blipFill>
        <p:spPr/>
      </p:pic>
      <p:pic>
        <p:nvPicPr>
          <p:cNvPr id="3" name="Picture Placeholder 2"/>
          <p:cNvPicPr>
            <a:picLocks noGrp="1" noChangeAspect="1"/>
          </p:cNvPicPr>
          <p:nvPr>
            <p:ph type="pic" sz="quarter" idx="11"/>
          </p:nvPr>
        </p:nvPicPr>
        <p:blipFill>
          <a:blip r:embed="rId4" cstate="hqprint">
            <a:extLst>
              <a:ext uri="{28A0092B-C50C-407E-A947-70E740481C1C}">
                <a14:useLocalDpi xmlns:a14="http://schemas.microsoft.com/office/drawing/2010/main" val="0"/>
              </a:ext>
            </a:extLst>
          </a:blip>
          <a:srcRect l="17391" r="17391"/>
          <a:stretch>
            <a:fillRect/>
          </a:stretch>
        </p:blipFill>
        <p:spPr/>
      </p:pic>
    </p:spTree>
    <p:extLst>
      <p:ext uri="{BB962C8B-B14F-4D97-AF65-F5344CB8AC3E}">
        <p14:creationId xmlns:p14="http://schemas.microsoft.com/office/powerpoint/2010/main" val="308621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2937</TotalTime>
  <Words>1107</Words>
  <Application>Microsoft Office PowerPoint</Application>
  <PresentationFormat>Widescreen</PresentationFormat>
  <Paragraphs>114</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Poppins Medium</vt:lpstr>
      <vt:lpstr>Poppins SemiBold</vt:lpstr>
      <vt:lpstr>Raleway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Vava Aryanto</dc:creator>
  <cp:lastModifiedBy>Aso London Sky</cp:lastModifiedBy>
  <cp:revision>1135</cp:revision>
  <dcterms:created xsi:type="dcterms:W3CDTF">2021-07-02T06:44:57Z</dcterms:created>
  <dcterms:modified xsi:type="dcterms:W3CDTF">2022-02-24T11:03:20Z</dcterms:modified>
</cp:coreProperties>
</file>